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42" autoAdjust="0"/>
    <p:restoredTop sz="87750" autoAdjust="0"/>
  </p:normalViewPr>
  <p:slideViewPr>
    <p:cSldViewPr>
      <p:cViewPr varScale="1">
        <p:scale>
          <a:sx n="114" d="100"/>
          <a:sy n="114" d="100"/>
        </p:scale>
        <p:origin x="172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gif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8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3" name="Equation" r:id="rId5" imgW="1308100" imgH="495300" progId="Equation.3">
                  <p:embed/>
                </p:oleObj>
              </mc:Choice>
              <mc:Fallback>
                <p:oleObj name="Equation" r:id="rId5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" name="Equation" r:id="rId3" imgW="1460500" imgH="495300" progId="Equation.3">
                  <p:embed/>
                </p:oleObj>
              </mc:Choice>
              <mc:Fallback>
                <p:oleObj name="Equation" r:id="rId3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9" name="Equation" r:id="rId4" imgW="2197100" imgH="495300" progId="Equation.3">
                  <p:embed/>
                </p:oleObj>
              </mc:Choice>
              <mc:Fallback>
                <p:oleObj name="Equation" r:id="rId4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3" name="Equation" r:id="rId3" imgW="1460500" imgH="596900" progId="Equation.3">
                  <p:embed/>
                </p:oleObj>
              </mc:Choice>
              <mc:Fallback>
                <p:oleObj name="Equation" r:id="rId3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Equation" r:id="rId3" imgW="3517900" imgH="2654300" progId="Equation.3">
                  <p:embed/>
                </p:oleObj>
              </mc:Choice>
              <mc:Fallback>
                <p:oleObj name="Equation" r:id="rId3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3" name="Equation" r:id="rId3" imgW="1397000" imgH="546100" progId="Equation.3">
                  <p:embed/>
                </p:oleObj>
              </mc:Choice>
              <mc:Fallback>
                <p:oleObj name="Equation" r:id="rId3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1" name="Artwork" r:id="rId4" imgW="9202500" imgH="11902500" progId="Adobe.Illustrator.10">
                  <p:embed/>
                </p:oleObj>
              </mc:Choice>
              <mc:Fallback>
                <p:oleObj name="Artwork" r:id="rId4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9" name="Equation" r:id="rId4" imgW="1765080" imgH="2286000" progId="Equation.DSMT4">
                  <p:embed/>
                </p:oleObj>
              </mc:Choice>
              <mc:Fallback>
                <p:oleObj name="Equation" r:id="rId4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2582</Words>
  <Application>Microsoft Macintosh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Microsoft Office User</cp:lastModifiedBy>
  <cp:revision>51</cp:revision>
  <dcterms:created xsi:type="dcterms:W3CDTF">2003-10-21T10:17:37Z</dcterms:created>
  <dcterms:modified xsi:type="dcterms:W3CDTF">2022-04-12T13:30:47Z</dcterms:modified>
</cp:coreProperties>
</file>