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7750" autoAdjust="0"/>
  </p:normalViewPr>
  <p:slideViewPr>
    <p:cSldViewPr>
      <p:cViewPr varScale="1">
        <p:scale>
          <a:sx n="114" d="100"/>
          <a:sy n="114" d="100"/>
        </p:scale>
        <p:origin x="172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0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0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2582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2024-04-12T10:53:41Z</dcterms:modified>
</cp:coreProperties>
</file>