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6.bin"/><Relationship Id="rId21" Type="http://schemas.openxmlformats.org/officeDocument/2006/relationships/oleObject" Target="../embeddings/oleObject11.bin"/><Relationship Id="rId34" Type="http://schemas.openxmlformats.org/officeDocument/2006/relationships/oleObject" Target="../embeddings/oleObject23.bin"/><Relationship Id="rId7" Type="http://schemas.openxmlformats.org/officeDocument/2006/relationships/image" Target="../media/image3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png"/><Relationship Id="rId25" Type="http://schemas.openxmlformats.org/officeDocument/2006/relationships/oleObject" Target="../embeddings/oleObject15.bin"/><Relationship Id="rId3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10.bin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png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22.bin"/><Relationship Id="rId37" Type="http://schemas.openxmlformats.org/officeDocument/2006/relationships/oleObject" Target="../embeddings/oleObject26.bin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oleObject" Target="../embeddings/oleObject13.bin"/><Relationship Id="rId28" Type="http://schemas.openxmlformats.org/officeDocument/2006/relationships/oleObject" Target="../embeddings/oleObject18.bin"/><Relationship Id="rId36" Type="http://schemas.openxmlformats.org/officeDocument/2006/relationships/oleObject" Target="../embeddings/oleObject25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21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2.bin"/><Relationship Id="rId27" Type="http://schemas.openxmlformats.org/officeDocument/2006/relationships/oleObject" Target="../embeddings/oleObject17.bin"/><Relationship Id="rId30" Type="http://schemas.openxmlformats.org/officeDocument/2006/relationships/oleObject" Target="../embeddings/oleObject20.bin"/><Relationship Id="rId35" Type="http://schemas.openxmlformats.org/officeDocument/2006/relationships/oleObject" Target="../embeddings/oleObject24.bin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2.png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3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4" name="ACD/3D" r:id="rId6" imgW="2095793" imgH="1142857" progId="ACD.3D">
                    <p:embed/>
                  </p:oleObj>
                </mc:Choice>
                <mc:Fallback>
                  <p:oleObj name="ACD/3D" r:id="rId6" imgW="2095793" imgH="1142857" progId="ACD.3D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5" name="ACD/3D" r:id="rId8" imgW="1486107" imgH="1924319" progId="ACD.3D">
                    <p:embed/>
                  </p:oleObj>
                </mc:Choice>
                <mc:Fallback>
                  <p:oleObj name="ACD/3D" r:id="rId8" imgW="1486107" imgH="1924319" progId="ACD.3D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6" name="ACD/3D" r:id="rId10" imgW="1333333" imgH="1448002" progId="ACD.3D">
                    <p:embed/>
                  </p:oleObj>
                </mc:Choice>
                <mc:Fallback>
                  <p:oleObj name="ACD/3D" r:id="rId10" imgW="1333333" imgH="1448002" progId="ACD.3D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7" name="ACD/3D" r:id="rId12" imgW="1295238" imgH="1076475" progId="ACD.3D">
                    <p:embed/>
                  </p:oleObj>
                </mc:Choice>
                <mc:Fallback>
                  <p:oleObj name="ACD/3D" r:id="rId12" imgW="1295238" imgH="1076475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8" name="ACD/3D" r:id="rId14" imgW="1561905" imgH="2029108" progId="ACD.3D">
                    <p:embed/>
                  </p:oleObj>
                </mc:Choice>
                <mc:Fallback>
                  <p:oleObj name="ACD/3D" r:id="rId14" imgW="1561905" imgH="2029108" progId="ACD.3D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9" name="ACD/3D" r:id="rId16" imgW="1638529" imgH="1628571" progId="ACD.3D">
                    <p:embed/>
                  </p:oleObj>
                </mc:Choice>
                <mc:Fallback>
                  <p:oleObj name="ACD/3D" r:id="rId16" imgW="1638529" imgH="1628571" progId="ACD.3D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0" name="ACD/3D" r:id="rId18" imgW="2133898" imgH="1371429" progId="ACD.3D">
                    <p:embed/>
                  </p:oleObj>
                </mc:Choice>
                <mc:Fallback>
                  <p:oleObj name="ACD/3D" r:id="rId18" imgW="2133898" imgH="1371429" progId="ACD.3D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1" name="ACD/3D" r:id="rId19" imgW="2095793" imgH="1142857" progId="ACD.3D">
                    <p:embed/>
                  </p:oleObj>
                </mc:Choice>
                <mc:Fallback>
                  <p:oleObj name="ACD/3D" r:id="rId19" imgW="2095793" imgH="1142857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2" name="ACD/3D" r:id="rId20" imgW="1486107" imgH="1924319" progId="ACD.3D">
                    <p:embed/>
                  </p:oleObj>
                </mc:Choice>
                <mc:Fallback>
                  <p:oleObj name="ACD/3D" r:id="rId20" imgW="1486107" imgH="1924319" progId="ACD.3D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3" name="ACD/3D" r:id="rId21" imgW="1333333" imgH="1448002" progId="ACD.3D">
                    <p:embed/>
                  </p:oleObj>
                </mc:Choice>
                <mc:Fallback>
                  <p:oleObj name="ACD/3D" r:id="rId21" imgW="1333333" imgH="1448002" progId="ACD.3D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4" name="ACD/3D" r:id="rId22" imgW="1295238" imgH="1076475" progId="ACD.3D">
                    <p:embed/>
                  </p:oleObj>
                </mc:Choice>
                <mc:Fallback>
                  <p:oleObj name="ACD/3D" r:id="rId22" imgW="1295238" imgH="1076475" progId="ACD.3D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5" name="ACD/3D" r:id="rId23" imgW="1561905" imgH="2029108" progId="ACD.3D">
                    <p:embed/>
                  </p:oleObj>
                </mc:Choice>
                <mc:Fallback>
                  <p:oleObj name="ACD/3D" r:id="rId23" imgW="1561905" imgH="2029108" progId="ACD.3D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6" name="ACD/3D" r:id="rId24" imgW="1638529" imgH="1628571" progId="ACD.3D">
                    <p:embed/>
                  </p:oleObj>
                </mc:Choice>
                <mc:Fallback>
                  <p:oleObj name="ACD/3D" r:id="rId24" imgW="1638529" imgH="1628571" progId="ACD.3D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7" name="ACD/3D" r:id="rId25" imgW="2133898" imgH="1371429" progId="ACD.3D">
                    <p:embed/>
                  </p:oleObj>
                </mc:Choice>
                <mc:Fallback>
                  <p:oleObj name="ACD/3D" r:id="rId25" imgW="2133898" imgH="1371429" progId="ACD.3D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8" name="ACD/3D" r:id="rId26" imgW="2095793" imgH="1142857" progId="ACD.3D">
                    <p:embed/>
                  </p:oleObj>
                </mc:Choice>
                <mc:Fallback>
                  <p:oleObj name="ACD/3D" r:id="rId26" imgW="2095793" imgH="1142857" progId="ACD.3D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9" name="ACD/3D" r:id="rId27" imgW="1486107" imgH="1924319" progId="ACD.3D">
                    <p:embed/>
                  </p:oleObj>
                </mc:Choice>
                <mc:Fallback>
                  <p:oleObj name="ACD/3D" r:id="rId27" imgW="1486107" imgH="1924319" progId="ACD.3D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0" name="ACD/3D" r:id="rId28" imgW="1333333" imgH="1448002" progId="ACD.3D">
                    <p:embed/>
                  </p:oleObj>
                </mc:Choice>
                <mc:Fallback>
                  <p:oleObj name="ACD/3D" r:id="rId28" imgW="1333333" imgH="1448002" progId="ACD.3D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1" name="ACD/3D" r:id="rId29" imgW="1295238" imgH="1076475" progId="ACD.3D">
                    <p:embed/>
                  </p:oleObj>
                </mc:Choice>
                <mc:Fallback>
                  <p:oleObj name="ACD/3D" r:id="rId29" imgW="1295238" imgH="1076475" progId="ACD.3D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2" name="ACD/3D" r:id="rId30" imgW="1561905" imgH="2029108" progId="ACD.3D">
                    <p:embed/>
                  </p:oleObj>
                </mc:Choice>
                <mc:Fallback>
                  <p:oleObj name="ACD/3D" r:id="rId30" imgW="1561905" imgH="2029108" progId="ACD.3D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3" name="ACD/3D" r:id="rId31" imgW="1638529" imgH="1628571" progId="ACD.3D">
                    <p:embed/>
                  </p:oleObj>
                </mc:Choice>
                <mc:Fallback>
                  <p:oleObj name="ACD/3D" r:id="rId31" imgW="1638529" imgH="1628571" progId="ACD.3D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4" name="ACD/3D" r:id="rId32" imgW="2666667" imgH="2638095" progId="ACD.3D">
                  <p:embed/>
                </p:oleObj>
              </mc:Choice>
              <mc:Fallback>
                <p:oleObj name="ACD/3D" r:id="rId32" imgW="2666667" imgH="2638095" progId="ACD.3D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24463"/>
                        <a:ext cx="4191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5" name="ACD/3D" r:id="rId34" imgW="2666667" imgH="2638095" progId="ACD.3D">
                  <p:embed/>
                </p:oleObj>
              </mc:Choice>
              <mc:Fallback>
                <p:oleObj name="ACD/3D" r:id="rId34" imgW="2666667" imgH="2638095" progId="ACD.3D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7546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6" name="ACD/3D" r:id="rId35" imgW="2666667" imgH="2638095" progId="ACD.3D">
                  <p:embed/>
                </p:oleObj>
              </mc:Choice>
              <mc:Fallback>
                <p:oleObj name="ACD/3D" r:id="rId35" imgW="2666667" imgH="2638095" progId="ACD.3D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3429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7" name="ACD/3D" r:id="rId36" imgW="2666667" imgH="2638095" progId="ACD.3D">
                  <p:embed/>
                </p:oleObj>
              </mc:Choice>
              <mc:Fallback>
                <p:oleObj name="ACD/3D" r:id="rId36" imgW="2666667" imgH="2638095" progId="ACD.3D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72100"/>
                        <a:ext cx="1524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8" name="ACD/3D" r:id="rId37" imgW="2666667" imgH="2638095" progId="ACD.3D">
                  <p:embed/>
                </p:oleObj>
              </mc:Choice>
              <mc:Fallback>
                <p:oleObj name="ACD/3D" r:id="rId37" imgW="2666667" imgH="2638095" progId="ACD.3D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32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7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8" y="2623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8" name="ACD/3D" r:id="rId6" imgW="2133898" imgH="1371429" progId="ACD.3D">
                    <p:embed/>
                  </p:oleObj>
                </mc:Choice>
                <mc:Fallback>
                  <p:oleObj name="ACD/3D" r:id="rId6" imgW="2133898" imgH="1371429" progId="ACD.3D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9" name="ACD/3D" r:id="rId7" imgW="2095793" imgH="1142857" progId="ACD.3D">
                    <p:embed/>
                  </p:oleObj>
                </mc:Choice>
                <mc:Fallback>
                  <p:oleObj name="ACD/3D" r:id="rId7" imgW="2095793" imgH="1142857" progId="ACD.3D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0" name="ACD/3D" r:id="rId9" imgW="1486107" imgH="1924319" progId="ACD.3D">
                    <p:embed/>
                  </p:oleObj>
                </mc:Choice>
                <mc:Fallback>
                  <p:oleObj name="ACD/3D" r:id="rId9" imgW="1486107" imgH="1924319" progId="ACD.3D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1" name="ACD/3D" r:id="rId11" imgW="1333333" imgH="1448002" progId="ACD.3D">
                    <p:embed/>
                  </p:oleObj>
                </mc:Choice>
                <mc:Fallback>
                  <p:oleObj name="ACD/3D" r:id="rId11" imgW="1333333" imgH="1448002" progId="ACD.3D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2" name="ACD/3D" r:id="rId13" imgW="1295238" imgH="1076475" progId="ACD.3D">
                    <p:embed/>
                  </p:oleObj>
                </mc:Choice>
                <mc:Fallback>
                  <p:oleObj name="ACD/3D" r:id="rId13" imgW="1295238" imgH="1076475" progId="ACD.3D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3" name="ACD/3D" r:id="rId15" imgW="1561905" imgH="2029108" progId="ACD.3D">
                    <p:embed/>
                  </p:oleObj>
                </mc:Choice>
                <mc:Fallback>
                  <p:oleObj name="ACD/3D" r:id="rId15" imgW="1561905" imgH="2029108" progId="ACD.3D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4" name="ACD/3D" r:id="rId17" imgW="1638529" imgH="1628571" progId="ACD.3D">
                    <p:embed/>
                  </p:oleObj>
                </mc:Choice>
                <mc:Fallback>
                  <p:oleObj name="ACD/3D" r:id="rId17" imgW="1638529" imgH="1628571" progId="ACD.3D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7" name="ACD/3D" r:id="rId4" imgW="2172003" imgH="1390844" progId="ACD.3D">
                  <p:embed/>
                </p:oleObj>
              </mc:Choice>
              <mc:Fallback>
                <p:oleObj name="ACD/3D" r:id="rId4" imgW="2172003" imgH="1390844" progId="ACD.3D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8" name="ACD/3D" r:id="rId6" imgW="2172003" imgH="1390844" progId="ACD.3D">
                  <p:embed/>
                </p:oleObj>
              </mc:Choice>
              <mc:Fallback>
                <p:oleObj name="ACD/3D" r:id="rId6" imgW="2172003" imgH="1390844" progId="ACD.3D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39" name="ACD/3D" r:id="rId7" imgW="2172003" imgH="1390844" progId="ACD.3D">
                    <p:embed/>
                  </p:oleObj>
                </mc:Choice>
                <mc:Fallback>
                  <p:oleObj name="ACD/3D" r:id="rId7" imgW="2172003" imgH="1390844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40" name="ACD/3D" r:id="rId8" imgW="2172003" imgH="1390844" progId="ACD.3D">
                    <p:embed/>
                  </p:oleObj>
                </mc:Choice>
                <mc:Fallback>
                  <p:oleObj name="ACD/3D" r:id="rId8" imgW="2172003" imgH="1390844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Grp="1"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1" name="ACD/3D" r:id="rId9" imgW="3200000" imgH="2800741" progId="ACD.3D">
                  <p:embed/>
                </p:oleObj>
              </mc:Choice>
              <mc:Fallback>
                <p:oleObj name="ACD/3D" r:id="rId9" imgW="3200000" imgH="2800741" progId="ACD.3D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800600"/>
                        <a:ext cx="76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13820</TotalTime>
  <Words>763</Words>
  <Application>Microsoft Macintosh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Monotype Sorts</vt:lpstr>
      <vt:lpstr>Symbol</vt:lpstr>
      <vt:lpstr>Times New Roman</vt:lpstr>
      <vt:lpstr>Default Design</vt:lpstr>
      <vt:lpstr>ACD/3D</vt:lpstr>
      <vt:lpstr>Solvation Models     </vt:lpstr>
      <vt:lpstr>PowerPoint Presentation</vt:lpstr>
      <vt:lpstr>Solvent Effects</vt:lpstr>
      <vt:lpstr>Solvation Models</vt:lpstr>
      <vt:lpstr>PowerPoint Presentation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yu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Microsoft Office User</cp:lastModifiedBy>
  <cp:revision>8</cp:revision>
  <dcterms:created xsi:type="dcterms:W3CDTF">2007-05-07T04:38:56Z</dcterms:created>
  <dcterms:modified xsi:type="dcterms:W3CDTF">2023-03-21T18:08:21Z</dcterms:modified>
</cp:coreProperties>
</file>