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910884" cy="10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Ab-peptide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Cleavage of APP results from action of specific proteases called </a:t>
            </a:r>
            <a:r>
              <a:rPr lang="en-US" sz="1600" i="1" dirty="0">
                <a:latin typeface="+mn-lt"/>
              </a:rPr>
              <a:t>secretases</a:t>
            </a:r>
            <a:endParaRPr lang="en-US" sz="1600" dirty="0">
              <a:latin typeface="+mn-lt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In </a:t>
            </a:r>
            <a:r>
              <a:rPr lang="en-US" sz="1800" dirty="0" err="1">
                <a:solidFill>
                  <a:schemeClr val="accent2"/>
                </a:solidFill>
                <a:latin typeface="Marker Felt" pitchFamily="1" charset="0"/>
              </a:rPr>
              <a:t>Selkoe’s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“A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5206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+mj-lt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336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Lower propensity for amyloid formation in WT peptide due to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Glu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charged states (versus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Gln</a:t>
            </a:r>
            <a:r>
              <a:rPr lang="en-US" sz="1600" baseline="30000" dirty="0" err="1">
                <a:solidFill>
                  <a:schemeClr val="accent2"/>
                </a:solidFill>
                <a:latin typeface="+mj-lt"/>
              </a:rPr>
              <a:t>o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Proposed INVERSE correlation between charge and aggregation rate - now seen experimentally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%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739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latin typeface="+mj-lt"/>
              </a:rPr>
              <a:t>*Zhang </a:t>
            </a:r>
            <a:r>
              <a:rPr lang="en-US" sz="1200" i="1" dirty="0">
                <a:latin typeface="+mj-lt"/>
              </a:rPr>
              <a:t>et al. Fold. Des. </a:t>
            </a:r>
            <a:r>
              <a:rPr lang="en-US" sz="1200" dirty="0">
                <a:latin typeface="+mj-lt"/>
              </a:rPr>
              <a:t>3:413 (1998).</a:t>
            </a:r>
          </a:p>
          <a:p>
            <a:pPr eaLnBrk="1" hangingPunct="1"/>
            <a:r>
              <a:rPr lang="en-US" sz="1200" dirty="0">
                <a:latin typeface="+mj-lt"/>
              </a:rPr>
              <a:t>@ </a:t>
            </a:r>
            <a:r>
              <a:rPr lang="en-US" sz="1200" dirty="0" err="1">
                <a:latin typeface="+mj-lt"/>
              </a:rPr>
              <a:t>Miravalle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et. Al., J. Biol. Chem., </a:t>
            </a:r>
            <a:r>
              <a:rPr lang="en-US" sz="1200" b="1" dirty="0">
                <a:latin typeface="+mj-lt"/>
              </a:rPr>
              <a:t>275, </a:t>
            </a:r>
            <a:r>
              <a:rPr lang="en-US" sz="1200" dirty="0">
                <a:latin typeface="+mj-lt"/>
              </a:rPr>
              <a:t>27110-27116 (2000).</a:t>
            </a:r>
          </a:p>
          <a:p>
            <a:pPr eaLnBrk="1" hangingPunct="1"/>
            <a:r>
              <a:rPr lang="en-US" sz="1200" dirty="0">
                <a:solidFill>
                  <a:srgbClr val="CC3439"/>
                </a:solidFill>
                <a:latin typeface="+mj-lt"/>
              </a:rPr>
              <a:t>#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 err="1">
                <a:solidFill>
                  <a:srgbClr val="CC3439"/>
                </a:solidFill>
                <a:latin typeface="+mj-lt"/>
              </a:rPr>
              <a:t>Biophys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. J. 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81:697 (2001);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Klimov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Thirumalai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Prot. Sci.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11:1639 (2002).</a:t>
            </a:r>
          </a:p>
          <a:p>
            <a:pPr eaLnBrk="1" hangingPunct="1"/>
            <a:r>
              <a:rPr lang="en-US" sz="1200" dirty="0">
                <a:latin typeface="+mj-lt"/>
              </a:rPr>
              <a:t>% </a:t>
            </a:r>
            <a:r>
              <a:rPr lang="en-US" sz="1200" dirty="0" err="1">
                <a:latin typeface="+mj-lt"/>
              </a:rPr>
              <a:t>Chiti</a:t>
            </a:r>
            <a:r>
              <a:rPr lang="en-US" sz="1200" dirty="0">
                <a:latin typeface="+mj-lt"/>
              </a:rPr>
              <a:t>, Stefani, </a:t>
            </a:r>
            <a:r>
              <a:rPr lang="en-US" sz="1200" dirty="0" err="1">
                <a:latin typeface="+mj-lt"/>
              </a:rPr>
              <a:t>Taddei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Ramponi</a:t>
            </a:r>
            <a:r>
              <a:rPr lang="en-US" sz="1200" dirty="0">
                <a:latin typeface="+mj-lt"/>
              </a:rPr>
              <a:t> and Dobson</a:t>
            </a:r>
            <a:r>
              <a:rPr lang="en-US" sz="1200" i="1" dirty="0">
                <a:latin typeface="+mj-lt"/>
              </a:rPr>
              <a:t>, Nature</a:t>
            </a:r>
            <a:r>
              <a:rPr lang="en-US" sz="1200" dirty="0">
                <a:latin typeface="+mj-lt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Prion</a:t>
            </a:r>
            <a:r>
              <a:rPr lang="en-US" sz="2000" dirty="0"/>
              <a:t> diseases are caused by conversion of a normal </a:t>
            </a:r>
          </a:p>
          <a:p>
            <a:r>
              <a:rPr lang="en-US" sz="2000" dirty="0"/>
              <a:t>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</a:t>
            </a:r>
            <a:r>
              <a:rPr lang="en-US" sz="2000" dirty="0" err="1"/>
              <a:t>conformationally</a:t>
            </a:r>
            <a:r>
              <a:rPr lang="en-US" sz="2000" dirty="0"/>
              <a:t> </a:t>
            </a:r>
          </a:p>
          <a:p>
            <a:r>
              <a:rPr lang="en-US" sz="2000" dirty="0"/>
              <a:t>altered </a:t>
            </a:r>
            <a:r>
              <a:rPr lang="en-US" sz="2000" dirty="0" err="1"/>
              <a:t>isoform</a:t>
            </a:r>
            <a:r>
              <a:rPr lang="en-US" sz="2000" dirty="0"/>
              <a:t>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</a:t>
            </a:r>
          </a:p>
          <a:p>
            <a:r>
              <a:rPr lang="en-US" sz="2000" dirty="0"/>
              <a:t>of nucleic acid. Although a great deal has been learned </a:t>
            </a:r>
          </a:p>
          <a:p>
            <a:r>
              <a:rPr lang="en-US" sz="2000" dirty="0"/>
              <a:t>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</a:t>
            </a:r>
            <a:r>
              <a:rPr lang="en-US" sz="2000" dirty="0" err="1"/>
              <a:t>prion</a:t>
            </a:r>
            <a:r>
              <a:rPr lang="en-US" sz="2000" dirty="0"/>
              <a:t>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4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1674</TotalTime>
  <Words>2378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Jiri Vondrasek</cp:lastModifiedBy>
  <cp:revision>77</cp:revision>
  <dcterms:created xsi:type="dcterms:W3CDTF">2005-07-24T15:11:06Z</dcterms:created>
  <dcterms:modified xsi:type="dcterms:W3CDTF">2019-04-11T13:27:11Z</dcterms:modified>
</cp:coreProperties>
</file>