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6.bin"/><Relationship Id="rId21" Type="http://schemas.openxmlformats.org/officeDocument/2006/relationships/oleObject" Target="../embeddings/oleObject11.bin"/><Relationship Id="rId34" Type="http://schemas.openxmlformats.org/officeDocument/2006/relationships/oleObject" Target="../embeddings/oleObject23.bin"/><Relationship Id="rId7" Type="http://schemas.openxmlformats.org/officeDocument/2006/relationships/image" Target="../media/image3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15.bin"/><Relationship Id="rId3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22.bin"/><Relationship Id="rId37" Type="http://schemas.openxmlformats.org/officeDocument/2006/relationships/oleObject" Target="../embeddings/oleObject26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3.bin"/><Relationship Id="rId28" Type="http://schemas.openxmlformats.org/officeDocument/2006/relationships/oleObject" Target="../embeddings/oleObject18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2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20.bin"/><Relationship Id="rId35" Type="http://schemas.openxmlformats.org/officeDocument/2006/relationships/oleObject" Target="../embeddings/oleObject24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9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0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1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2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3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4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5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6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7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8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9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0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1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2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3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4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5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6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7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8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9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0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1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2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3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4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5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6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7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8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9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0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1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2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8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19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20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1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9391</TotalTime>
  <Words>738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Microsoft Office User</cp:lastModifiedBy>
  <cp:revision>8</cp:revision>
  <dcterms:created xsi:type="dcterms:W3CDTF">2007-05-07T04:38:56Z</dcterms:created>
  <dcterms:modified xsi:type="dcterms:W3CDTF">2019-03-14T12:15:23Z</dcterms:modified>
</cp:coreProperties>
</file>