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46918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Cleavage of APP results from action of specific proteases called </a:t>
            </a:r>
            <a:r>
              <a:rPr lang="en-US" sz="1800" i="1">
                <a:latin typeface="Marker Felt" pitchFamily="1" charset="0"/>
              </a:rPr>
              <a:t>secretases</a:t>
            </a:r>
            <a:endParaRPr lang="en-US" sz="1800">
              <a:latin typeface="Marker Felt" pitchFamily="1" charset="0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6929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In Selkoe’s “A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4557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27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Lower propensity for amyloid formation in WT peptide due to Glu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-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charged states (versus Gln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o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Proposed INVERSE correlation between charge and aggregation rate - now seen experimentally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%</a:t>
            </a:r>
            <a:endParaRPr lang="en-US" sz="1800">
              <a:solidFill>
                <a:schemeClr val="accent2"/>
              </a:solidFill>
              <a:latin typeface="Marker Felt" pitchFamily="1" charset="0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899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*Zhang </a:t>
            </a:r>
            <a:r>
              <a:rPr lang="en-US" sz="1400" i="1">
                <a:latin typeface="Marker Felt" pitchFamily="1" charset="0"/>
              </a:rPr>
              <a:t>et al. Fold. Des. </a:t>
            </a:r>
            <a:r>
              <a:rPr lang="en-US" sz="1400">
                <a:latin typeface="Marker Felt" pitchFamily="1" charset="0"/>
              </a:rPr>
              <a:t>3:413 (1998).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@ Miravalle </a:t>
            </a:r>
            <a:r>
              <a:rPr lang="en-US" sz="1400" i="1">
                <a:latin typeface="Marker Felt" pitchFamily="1" charset="0"/>
              </a:rPr>
              <a:t>et. Al., J. Biol. Chem., </a:t>
            </a:r>
            <a:r>
              <a:rPr lang="en-US" sz="1400" b="1">
                <a:latin typeface="Marker Felt" pitchFamily="1" charset="0"/>
              </a:rPr>
              <a:t>275, </a:t>
            </a:r>
            <a:r>
              <a:rPr lang="en-US" sz="1400">
                <a:latin typeface="Marker Felt" pitchFamily="1" charset="0"/>
              </a:rPr>
              <a:t>27110-27116 (2000).</a:t>
            </a:r>
          </a:p>
          <a:p>
            <a:pPr eaLnBrk="1" hangingPunct="1"/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#Massi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Biophys. J. 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81:697 (2001); Massi, Klimov, Thirumalai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Prot. Sci.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 11:1639 (2002).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Chiti, Stefani, Taddei, Ramponi and Dobson</a:t>
            </a:r>
            <a:r>
              <a:rPr lang="en-US" sz="1400" i="1">
                <a:latin typeface="Marker Felt" pitchFamily="1" charset="0"/>
              </a:rPr>
              <a:t>, Nature</a:t>
            </a:r>
            <a:r>
              <a:rPr lang="en-US" sz="1400">
                <a:latin typeface="Marker Felt" pitchFamily="1" charset="0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Prion</a:t>
            </a:r>
            <a:r>
              <a:rPr lang="en-US" sz="2000" dirty="0"/>
              <a:t> diseases are caused by conversion of a normal </a:t>
            </a:r>
          </a:p>
          <a:p>
            <a:r>
              <a:rPr lang="en-US" sz="2000" dirty="0"/>
              <a:t>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</a:t>
            </a:r>
            <a:r>
              <a:rPr lang="en-US" sz="2000" dirty="0" err="1"/>
              <a:t>conformationally</a:t>
            </a:r>
            <a:r>
              <a:rPr lang="en-US" sz="2000" dirty="0"/>
              <a:t> </a:t>
            </a:r>
          </a:p>
          <a:p>
            <a:r>
              <a:rPr lang="en-US" sz="2000" dirty="0"/>
              <a:t>altered </a:t>
            </a:r>
            <a:r>
              <a:rPr lang="en-US" sz="2000" dirty="0" err="1"/>
              <a:t>isoform</a:t>
            </a:r>
            <a:r>
              <a:rPr lang="en-US" sz="2000" dirty="0"/>
              <a:t>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</a:t>
            </a:r>
          </a:p>
          <a:p>
            <a:r>
              <a:rPr lang="en-US" sz="2000" dirty="0"/>
              <a:t>of nucleic acid. Although a great deal has been learned </a:t>
            </a:r>
          </a:p>
          <a:p>
            <a:r>
              <a:rPr lang="en-US" sz="2000" dirty="0"/>
              <a:t>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</a:t>
            </a:r>
            <a:r>
              <a:rPr lang="en-US" sz="2000" dirty="0" err="1"/>
              <a:t>prion</a:t>
            </a:r>
            <a:r>
              <a:rPr lang="en-US" sz="2000" dirty="0"/>
              <a:t>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1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2378</Words>
  <Application>Microsoft Macintosh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75</cp:revision>
  <dcterms:created xsi:type="dcterms:W3CDTF">2005-07-24T15:11:06Z</dcterms:created>
  <dcterms:modified xsi:type="dcterms:W3CDTF">2018-04-10T11:27:13Z</dcterms:modified>
</cp:coreProperties>
</file>