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945" autoAdjust="0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370</Words>
  <Application>Microsoft Macintosh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Symbol</vt:lpstr>
      <vt:lpstr>Times New Roman</vt:lpstr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Microsoft Office User</cp:lastModifiedBy>
  <cp:revision>12</cp:revision>
  <dcterms:created xsi:type="dcterms:W3CDTF">2001-10-10T17:54:36Z</dcterms:created>
  <dcterms:modified xsi:type="dcterms:W3CDTF">2018-04-10T11:33:47Z</dcterms:modified>
</cp:coreProperties>
</file>