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Default Extension="bin" ContentType="application/vnd.openxmlformats-officedocument.oleObject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53" r:id="rId1"/>
  </p:sldMasterIdLst>
  <p:sldIdLst>
    <p:sldId id="362" r:id="rId2"/>
    <p:sldId id="394" r:id="rId3"/>
    <p:sldId id="397" r:id="rId4"/>
    <p:sldId id="398" r:id="rId5"/>
    <p:sldId id="399" r:id="rId6"/>
    <p:sldId id="396" r:id="rId7"/>
    <p:sldId id="395" r:id="rId8"/>
    <p:sldId id="401" r:id="rId9"/>
    <p:sldId id="402" r:id="rId10"/>
    <p:sldId id="400" r:id="rId11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0000"/>
    <a:srgbClr val="FFFF00"/>
    <a:srgbClr val="000000"/>
    <a:srgbClr val="FF0066"/>
    <a:srgbClr val="FF7C80"/>
    <a:srgbClr val="66FF66"/>
    <a:srgbClr val="FFFF99"/>
    <a:srgbClr val="FFFFCC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9" autoAdjust="0"/>
    <p:restoredTop sz="94595" autoAdjust="0"/>
  </p:normalViewPr>
  <p:slideViewPr>
    <p:cSldViewPr>
      <p:cViewPr>
        <p:scale>
          <a:sx n="80" d="100"/>
          <a:sy n="80" d="100"/>
        </p:scale>
        <p:origin x="-1800" y="-732"/>
      </p:cViewPr>
      <p:guideLst>
        <p:guide orient="horz" pos="2160"/>
        <p:guide pos="2880"/>
      </p:guideLst>
    </p:cSldViewPr>
  </p:slideViewPr>
  <p:outlineViewPr>
    <p:cViewPr>
      <p:scale>
        <a:sx n="45" d="100"/>
        <a:sy n="45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90" d="100"/>
        <a:sy n="90" d="100"/>
      </p:scale>
      <p:origin x="0" y="0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4.png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15.png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1202" name="Group 2"/>
          <p:cNvGrpSpPr>
            <a:grpSpLocks/>
          </p:cNvGrpSpPr>
          <p:nvPr/>
        </p:nvGrpSpPr>
        <p:grpSpPr bwMode="auto">
          <a:xfrm>
            <a:off x="0" y="0"/>
            <a:ext cx="9144000" cy="6856413"/>
            <a:chOff x="0" y="0"/>
            <a:chExt cx="5760" cy="4319"/>
          </a:xfrm>
        </p:grpSpPr>
        <p:sp>
          <p:nvSpPr>
            <p:cNvPr id="51203" name="Freeform 3"/>
            <p:cNvSpPr>
              <a:spLocks/>
            </p:cNvSpPr>
            <p:nvPr/>
          </p:nvSpPr>
          <p:spPr bwMode="hidden">
            <a:xfrm>
              <a:off x="0" y="12"/>
              <a:ext cx="5758" cy="3273"/>
            </a:xfrm>
            <a:custGeom>
              <a:avLst/>
              <a:gdLst/>
              <a:ahLst/>
              <a:cxnLst>
                <a:cxn ang="0">
                  <a:pos x="3193" y="1816"/>
                </a:cxn>
                <a:cxn ang="0">
                  <a:pos x="0" y="0"/>
                </a:cxn>
                <a:cxn ang="0">
                  <a:pos x="0" y="522"/>
                </a:cxn>
                <a:cxn ang="0">
                  <a:pos x="3037" y="1978"/>
                </a:cxn>
                <a:cxn ang="0">
                  <a:pos x="5740" y="3273"/>
                </a:cxn>
                <a:cxn ang="0">
                  <a:pos x="5740" y="3267"/>
                </a:cxn>
                <a:cxn ang="0">
                  <a:pos x="3193" y="1816"/>
                </a:cxn>
                <a:cxn ang="0">
                  <a:pos x="3193" y="1816"/>
                </a:cxn>
              </a:cxnLst>
              <a:rect l="0" t="0" r="r" b="b"/>
              <a:pathLst>
                <a:path w="5740" h="3273">
                  <a:moveTo>
                    <a:pt x="3193" y="1816"/>
                  </a:moveTo>
                  <a:lnTo>
                    <a:pt x="0" y="0"/>
                  </a:lnTo>
                  <a:lnTo>
                    <a:pt x="0" y="522"/>
                  </a:lnTo>
                  <a:lnTo>
                    <a:pt x="3037" y="1978"/>
                  </a:lnTo>
                  <a:lnTo>
                    <a:pt x="5740" y="3273"/>
                  </a:lnTo>
                  <a:lnTo>
                    <a:pt x="5740" y="3267"/>
                  </a:lnTo>
                  <a:lnTo>
                    <a:pt x="3193" y="1816"/>
                  </a:lnTo>
                  <a:lnTo>
                    <a:pt x="3193" y="1816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63529"/>
                    <a:invGamma/>
                  </a:schemeClr>
                </a:gs>
                <a:gs pos="100000">
                  <a:schemeClr val="bg2"/>
                </a:gs>
              </a:gsLst>
              <a:lin ang="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51204" name="Freeform 4"/>
            <p:cNvSpPr>
              <a:spLocks/>
            </p:cNvSpPr>
            <p:nvPr/>
          </p:nvSpPr>
          <p:spPr bwMode="hidden">
            <a:xfrm>
              <a:off x="149" y="0"/>
              <a:ext cx="5609" cy="3243"/>
            </a:xfrm>
            <a:custGeom>
              <a:avLst/>
              <a:gdLst/>
              <a:ahLst/>
              <a:cxnLst>
                <a:cxn ang="0">
                  <a:pos x="3163" y="1714"/>
                </a:cxn>
                <a:cxn ang="0">
                  <a:pos x="431" y="0"/>
                </a:cxn>
                <a:cxn ang="0">
                  <a:pos x="0" y="0"/>
                </a:cxn>
                <a:cxn ang="0">
                  <a:pos x="3086" y="1786"/>
                </a:cxn>
                <a:cxn ang="0">
                  <a:pos x="5591" y="3243"/>
                </a:cxn>
                <a:cxn ang="0">
                  <a:pos x="5591" y="3237"/>
                </a:cxn>
                <a:cxn ang="0">
                  <a:pos x="3163" y="1714"/>
                </a:cxn>
                <a:cxn ang="0">
                  <a:pos x="3163" y="1714"/>
                </a:cxn>
              </a:cxnLst>
              <a:rect l="0" t="0" r="r" b="b"/>
              <a:pathLst>
                <a:path w="5591" h="3243">
                  <a:moveTo>
                    <a:pt x="3163" y="1714"/>
                  </a:moveTo>
                  <a:lnTo>
                    <a:pt x="431" y="0"/>
                  </a:lnTo>
                  <a:lnTo>
                    <a:pt x="0" y="0"/>
                  </a:lnTo>
                  <a:lnTo>
                    <a:pt x="3086" y="1786"/>
                  </a:lnTo>
                  <a:lnTo>
                    <a:pt x="5591" y="3243"/>
                  </a:lnTo>
                  <a:lnTo>
                    <a:pt x="5591" y="3237"/>
                  </a:lnTo>
                  <a:lnTo>
                    <a:pt x="3163" y="1714"/>
                  </a:lnTo>
                  <a:lnTo>
                    <a:pt x="3163" y="1714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60784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51205" name="Freeform 5"/>
            <p:cNvSpPr>
              <a:spLocks/>
            </p:cNvSpPr>
            <p:nvPr/>
          </p:nvSpPr>
          <p:spPr bwMode="hidden">
            <a:xfrm>
              <a:off x="0" y="3433"/>
              <a:ext cx="4038" cy="191"/>
            </a:xfrm>
            <a:custGeom>
              <a:avLst/>
              <a:gdLst/>
              <a:ahLst/>
              <a:cxnLst>
                <a:cxn ang="0">
                  <a:pos x="0" y="156"/>
                </a:cxn>
                <a:cxn ang="0">
                  <a:pos x="4042" y="192"/>
                </a:cxn>
                <a:cxn ang="0">
                  <a:pos x="4042" y="144"/>
                </a:cxn>
                <a:cxn ang="0">
                  <a:pos x="0" y="0"/>
                </a:cxn>
                <a:cxn ang="0">
                  <a:pos x="0" y="156"/>
                </a:cxn>
                <a:cxn ang="0">
                  <a:pos x="0" y="156"/>
                </a:cxn>
              </a:cxnLst>
              <a:rect l="0" t="0" r="r" b="b"/>
              <a:pathLst>
                <a:path w="4042" h="192">
                  <a:moveTo>
                    <a:pt x="0" y="156"/>
                  </a:moveTo>
                  <a:lnTo>
                    <a:pt x="4042" y="192"/>
                  </a:lnTo>
                  <a:lnTo>
                    <a:pt x="4042" y="144"/>
                  </a:lnTo>
                  <a:lnTo>
                    <a:pt x="0" y="0"/>
                  </a:lnTo>
                  <a:lnTo>
                    <a:pt x="0" y="156"/>
                  </a:lnTo>
                  <a:lnTo>
                    <a:pt x="0" y="156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75686"/>
                    <a:invGamma/>
                  </a:schemeClr>
                </a:gs>
                <a:gs pos="100000">
                  <a:schemeClr val="bg2"/>
                </a:gs>
              </a:gsLst>
              <a:lin ang="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51206" name="Freeform 6"/>
            <p:cNvSpPr>
              <a:spLocks/>
            </p:cNvSpPr>
            <p:nvPr/>
          </p:nvSpPr>
          <p:spPr bwMode="hidden">
            <a:xfrm>
              <a:off x="4038" y="3577"/>
              <a:ext cx="1720" cy="65"/>
            </a:xfrm>
            <a:custGeom>
              <a:avLst/>
              <a:gdLst/>
              <a:ahLst/>
              <a:cxnLst>
                <a:cxn ang="0">
                  <a:pos x="1722" y="66"/>
                </a:cxn>
                <a:cxn ang="0">
                  <a:pos x="1722" y="60"/>
                </a:cxn>
                <a:cxn ang="0">
                  <a:pos x="0" y="0"/>
                </a:cxn>
                <a:cxn ang="0">
                  <a:pos x="0" y="48"/>
                </a:cxn>
                <a:cxn ang="0">
                  <a:pos x="1722" y="66"/>
                </a:cxn>
                <a:cxn ang="0">
                  <a:pos x="1722" y="66"/>
                </a:cxn>
              </a:cxnLst>
              <a:rect l="0" t="0" r="r" b="b"/>
              <a:pathLst>
                <a:path w="1722" h="66">
                  <a:moveTo>
                    <a:pt x="1722" y="66"/>
                  </a:moveTo>
                  <a:lnTo>
                    <a:pt x="1722" y="60"/>
                  </a:lnTo>
                  <a:lnTo>
                    <a:pt x="0" y="0"/>
                  </a:lnTo>
                  <a:lnTo>
                    <a:pt x="0" y="48"/>
                  </a:lnTo>
                  <a:lnTo>
                    <a:pt x="1722" y="66"/>
                  </a:lnTo>
                  <a:lnTo>
                    <a:pt x="1722" y="66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51207" name="Freeform 7"/>
            <p:cNvSpPr>
              <a:spLocks/>
            </p:cNvSpPr>
            <p:nvPr/>
          </p:nvSpPr>
          <p:spPr bwMode="hidden">
            <a:xfrm>
              <a:off x="0" y="3726"/>
              <a:ext cx="4784" cy="329"/>
            </a:xfrm>
            <a:custGeom>
              <a:avLst/>
              <a:gdLst/>
              <a:ahLst/>
              <a:cxnLst>
                <a:cxn ang="0">
                  <a:pos x="0" y="329"/>
                </a:cxn>
                <a:cxn ang="0">
                  <a:pos x="4789" y="77"/>
                </a:cxn>
                <a:cxn ang="0">
                  <a:pos x="4789" y="0"/>
                </a:cxn>
                <a:cxn ang="0">
                  <a:pos x="0" y="107"/>
                </a:cxn>
                <a:cxn ang="0">
                  <a:pos x="0" y="329"/>
                </a:cxn>
                <a:cxn ang="0">
                  <a:pos x="0" y="329"/>
                </a:cxn>
              </a:cxnLst>
              <a:rect l="0" t="0" r="r" b="b"/>
              <a:pathLst>
                <a:path w="4789" h="329">
                  <a:moveTo>
                    <a:pt x="0" y="329"/>
                  </a:moveTo>
                  <a:lnTo>
                    <a:pt x="4789" y="77"/>
                  </a:lnTo>
                  <a:lnTo>
                    <a:pt x="4789" y="0"/>
                  </a:lnTo>
                  <a:lnTo>
                    <a:pt x="0" y="107"/>
                  </a:lnTo>
                  <a:lnTo>
                    <a:pt x="0" y="329"/>
                  </a:lnTo>
                  <a:lnTo>
                    <a:pt x="0" y="329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81961"/>
                    <a:invGamma/>
                  </a:schemeClr>
                </a:gs>
                <a:gs pos="100000">
                  <a:schemeClr val="bg1"/>
                </a:gs>
              </a:gsLst>
              <a:lin ang="0" scaled="1"/>
            </a:gradFill>
            <a:ln w="9525" cap="flat" cmpd="sng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51208" name="Freeform 8"/>
            <p:cNvSpPr>
              <a:spLocks/>
            </p:cNvSpPr>
            <p:nvPr/>
          </p:nvSpPr>
          <p:spPr bwMode="hidden">
            <a:xfrm>
              <a:off x="4784" y="3702"/>
              <a:ext cx="974" cy="101"/>
            </a:xfrm>
            <a:custGeom>
              <a:avLst/>
              <a:gdLst/>
              <a:ahLst/>
              <a:cxnLst>
                <a:cxn ang="0">
                  <a:pos x="975" y="48"/>
                </a:cxn>
                <a:cxn ang="0">
                  <a:pos x="975" y="0"/>
                </a:cxn>
                <a:cxn ang="0">
                  <a:pos x="0" y="24"/>
                </a:cxn>
                <a:cxn ang="0">
                  <a:pos x="0" y="101"/>
                </a:cxn>
                <a:cxn ang="0">
                  <a:pos x="975" y="48"/>
                </a:cxn>
                <a:cxn ang="0">
                  <a:pos x="975" y="48"/>
                </a:cxn>
              </a:cxnLst>
              <a:rect l="0" t="0" r="r" b="b"/>
              <a:pathLst>
                <a:path w="975" h="101">
                  <a:moveTo>
                    <a:pt x="975" y="48"/>
                  </a:moveTo>
                  <a:lnTo>
                    <a:pt x="975" y="0"/>
                  </a:lnTo>
                  <a:lnTo>
                    <a:pt x="0" y="24"/>
                  </a:lnTo>
                  <a:lnTo>
                    <a:pt x="0" y="101"/>
                  </a:lnTo>
                  <a:lnTo>
                    <a:pt x="975" y="48"/>
                  </a:lnTo>
                  <a:lnTo>
                    <a:pt x="975" y="48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51209" name="Freeform 9"/>
            <p:cNvSpPr>
              <a:spLocks/>
            </p:cNvSpPr>
            <p:nvPr/>
          </p:nvSpPr>
          <p:spPr bwMode="hidden">
            <a:xfrm>
              <a:off x="3619" y="3815"/>
              <a:ext cx="2139" cy="198"/>
            </a:xfrm>
            <a:custGeom>
              <a:avLst/>
              <a:gdLst/>
              <a:ahLst/>
              <a:cxnLst>
                <a:cxn ang="0">
                  <a:pos x="2141" y="0"/>
                </a:cxn>
                <a:cxn ang="0">
                  <a:pos x="0" y="156"/>
                </a:cxn>
                <a:cxn ang="0">
                  <a:pos x="0" y="198"/>
                </a:cxn>
                <a:cxn ang="0">
                  <a:pos x="2141" y="0"/>
                </a:cxn>
                <a:cxn ang="0">
                  <a:pos x="2141" y="0"/>
                </a:cxn>
              </a:cxnLst>
              <a:rect l="0" t="0" r="r" b="b"/>
              <a:pathLst>
                <a:path w="2141" h="198">
                  <a:moveTo>
                    <a:pt x="2141" y="0"/>
                  </a:moveTo>
                  <a:lnTo>
                    <a:pt x="0" y="156"/>
                  </a:lnTo>
                  <a:lnTo>
                    <a:pt x="0" y="198"/>
                  </a:lnTo>
                  <a:lnTo>
                    <a:pt x="2141" y="0"/>
                  </a:lnTo>
                  <a:lnTo>
                    <a:pt x="2141" y="0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51210" name="Freeform 10"/>
            <p:cNvSpPr>
              <a:spLocks/>
            </p:cNvSpPr>
            <p:nvPr/>
          </p:nvSpPr>
          <p:spPr bwMode="hidden">
            <a:xfrm>
              <a:off x="0" y="3971"/>
              <a:ext cx="3619" cy="348"/>
            </a:xfrm>
            <a:custGeom>
              <a:avLst/>
              <a:gdLst/>
              <a:ahLst/>
              <a:cxnLst>
                <a:cxn ang="0">
                  <a:pos x="0" y="348"/>
                </a:cxn>
                <a:cxn ang="0">
                  <a:pos x="311" y="348"/>
                </a:cxn>
                <a:cxn ang="0">
                  <a:pos x="3623" y="42"/>
                </a:cxn>
                <a:cxn ang="0">
                  <a:pos x="3623" y="0"/>
                </a:cxn>
                <a:cxn ang="0">
                  <a:pos x="0" y="264"/>
                </a:cxn>
                <a:cxn ang="0">
                  <a:pos x="0" y="348"/>
                </a:cxn>
                <a:cxn ang="0">
                  <a:pos x="0" y="348"/>
                </a:cxn>
              </a:cxnLst>
              <a:rect l="0" t="0" r="r" b="b"/>
              <a:pathLst>
                <a:path w="3623" h="348">
                  <a:moveTo>
                    <a:pt x="0" y="348"/>
                  </a:moveTo>
                  <a:lnTo>
                    <a:pt x="311" y="348"/>
                  </a:lnTo>
                  <a:lnTo>
                    <a:pt x="3623" y="42"/>
                  </a:lnTo>
                  <a:lnTo>
                    <a:pt x="3623" y="0"/>
                  </a:lnTo>
                  <a:lnTo>
                    <a:pt x="0" y="264"/>
                  </a:lnTo>
                  <a:lnTo>
                    <a:pt x="0" y="348"/>
                  </a:lnTo>
                  <a:lnTo>
                    <a:pt x="0" y="348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72549"/>
                    <a:invGamma/>
                  </a:schemeClr>
                </a:gs>
                <a:gs pos="100000">
                  <a:schemeClr val="bg1"/>
                </a:gs>
              </a:gsLst>
              <a:lin ang="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51211" name="Freeform 11"/>
            <p:cNvSpPr>
              <a:spLocks/>
            </p:cNvSpPr>
            <p:nvPr/>
          </p:nvSpPr>
          <p:spPr bwMode="hidden">
            <a:xfrm>
              <a:off x="2097" y="4043"/>
              <a:ext cx="2514" cy="276"/>
            </a:xfrm>
            <a:custGeom>
              <a:avLst/>
              <a:gdLst/>
              <a:ahLst/>
              <a:cxnLst>
                <a:cxn ang="0">
                  <a:pos x="2182" y="276"/>
                </a:cxn>
                <a:cxn ang="0">
                  <a:pos x="2517" y="204"/>
                </a:cxn>
                <a:cxn ang="0">
                  <a:pos x="2260" y="0"/>
                </a:cxn>
                <a:cxn ang="0">
                  <a:pos x="0" y="276"/>
                </a:cxn>
                <a:cxn ang="0">
                  <a:pos x="2182" y="276"/>
                </a:cxn>
                <a:cxn ang="0">
                  <a:pos x="2182" y="276"/>
                </a:cxn>
              </a:cxnLst>
              <a:rect l="0" t="0" r="r" b="b"/>
              <a:pathLst>
                <a:path w="2517" h="276">
                  <a:moveTo>
                    <a:pt x="2182" y="276"/>
                  </a:moveTo>
                  <a:lnTo>
                    <a:pt x="2517" y="204"/>
                  </a:lnTo>
                  <a:lnTo>
                    <a:pt x="2260" y="0"/>
                  </a:lnTo>
                  <a:lnTo>
                    <a:pt x="0" y="276"/>
                  </a:lnTo>
                  <a:lnTo>
                    <a:pt x="2182" y="276"/>
                  </a:lnTo>
                  <a:lnTo>
                    <a:pt x="2182" y="276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51212" name="Freeform 12"/>
            <p:cNvSpPr>
              <a:spLocks/>
            </p:cNvSpPr>
            <p:nvPr/>
          </p:nvSpPr>
          <p:spPr bwMode="hidden">
            <a:xfrm>
              <a:off x="4354" y="3869"/>
              <a:ext cx="1404" cy="378"/>
            </a:xfrm>
            <a:custGeom>
              <a:avLst/>
              <a:gdLst/>
              <a:ahLst/>
              <a:cxnLst>
                <a:cxn ang="0">
                  <a:pos x="1405" y="126"/>
                </a:cxn>
                <a:cxn ang="0">
                  <a:pos x="1405" y="0"/>
                </a:cxn>
                <a:cxn ang="0">
                  <a:pos x="0" y="174"/>
                </a:cxn>
                <a:cxn ang="0">
                  <a:pos x="257" y="378"/>
                </a:cxn>
                <a:cxn ang="0">
                  <a:pos x="1405" y="126"/>
                </a:cxn>
                <a:cxn ang="0">
                  <a:pos x="1405" y="126"/>
                </a:cxn>
              </a:cxnLst>
              <a:rect l="0" t="0" r="r" b="b"/>
              <a:pathLst>
                <a:path w="1405" h="378">
                  <a:moveTo>
                    <a:pt x="1405" y="126"/>
                  </a:moveTo>
                  <a:lnTo>
                    <a:pt x="1405" y="0"/>
                  </a:lnTo>
                  <a:lnTo>
                    <a:pt x="0" y="174"/>
                  </a:lnTo>
                  <a:lnTo>
                    <a:pt x="257" y="378"/>
                  </a:lnTo>
                  <a:lnTo>
                    <a:pt x="1405" y="126"/>
                  </a:lnTo>
                  <a:lnTo>
                    <a:pt x="1405" y="126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tint val="96863"/>
                    <a:invGamma/>
                  </a:schemeClr>
                </a:gs>
              </a:gsLst>
              <a:lin ang="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51213" name="Freeform 13"/>
            <p:cNvSpPr>
              <a:spLocks/>
            </p:cNvSpPr>
            <p:nvPr/>
          </p:nvSpPr>
          <p:spPr bwMode="hidden">
            <a:xfrm>
              <a:off x="5030" y="3151"/>
              <a:ext cx="728" cy="240"/>
            </a:xfrm>
            <a:custGeom>
              <a:avLst/>
              <a:gdLst/>
              <a:ahLst/>
              <a:cxnLst>
                <a:cxn ang="0">
                  <a:pos x="729" y="240"/>
                </a:cxn>
                <a:cxn ang="0">
                  <a:pos x="0" y="0"/>
                </a:cxn>
                <a:cxn ang="0">
                  <a:pos x="0" y="6"/>
                </a:cxn>
                <a:cxn ang="0">
                  <a:pos x="729" y="240"/>
                </a:cxn>
                <a:cxn ang="0">
                  <a:pos x="729" y="240"/>
                </a:cxn>
              </a:cxnLst>
              <a:rect l="0" t="0" r="r" b="b"/>
              <a:pathLst>
                <a:path w="729" h="240">
                  <a:moveTo>
                    <a:pt x="729" y="240"/>
                  </a:moveTo>
                  <a:lnTo>
                    <a:pt x="0" y="0"/>
                  </a:lnTo>
                  <a:lnTo>
                    <a:pt x="0" y="6"/>
                  </a:lnTo>
                  <a:lnTo>
                    <a:pt x="729" y="240"/>
                  </a:lnTo>
                  <a:lnTo>
                    <a:pt x="729" y="240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51214" name="Freeform 14"/>
            <p:cNvSpPr>
              <a:spLocks/>
            </p:cNvSpPr>
            <p:nvPr/>
          </p:nvSpPr>
          <p:spPr bwMode="hidden">
            <a:xfrm>
              <a:off x="0" y="1486"/>
              <a:ext cx="5030" cy="1671"/>
            </a:xfrm>
            <a:custGeom>
              <a:avLst/>
              <a:gdLst/>
              <a:ahLst/>
              <a:cxnLst>
                <a:cxn ang="0">
                  <a:pos x="0" y="72"/>
                </a:cxn>
                <a:cxn ang="0">
                  <a:pos x="5035" y="1672"/>
                </a:cxn>
                <a:cxn ang="0">
                  <a:pos x="5035" y="1666"/>
                </a:cxn>
                <a:cxn ang="0">
                  <a:pos x="0" y="0"/>
                </a:cxn>
                <a:cxn ang="0">
                  <a:pos x="0" y="72"/>
                </a:cxn>
                <a:cxn ang="0">
                  <a:pos x="0" y="72"/>
                </a:cxn>
              </a:cxnLst>
              <a:rect l="0" t="0" r="r" b="b"/>
              <a:pathLst>
                <a:path w="5035" h="1672">
                  <a:moveTo>
                    <a:pt x="0" y="72"/>
                  </a:moveTo>
                  <a:lnTo>
                    <a:pt x="5035" y="1672"/>
                  </a:lnTo>
                  <a:lnTo>
                    <a:pt x="5035" y="1666"/>
                  </a:lnTo>
                  <a:lnTo>
                    <a:pt x="0" y="0"/>
                  </a:lnTo>
                  <a:lnTo>
                    <a:pt x="0" y="72"/>
                  </a:lnTo>
                  <a:lnTo>
                    <a:pt x="0" y="72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54510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51215" name="Freeform 15"/>
            <p:cNvSpPr>
              <a:spLocks/>
            </p:cNvSpPr>
            <p:nvPr/>
          </p:nvSpPr>
          <p:spPr bwMode="hidden">
            <a:xfrm>
              <a:off x="5030" y="3049"/>
              <a:ext cx="728" cy="318"/>
            </a:xfrm>
            <a:custGeom>
              <a:avLst/>
              <a:gdLst/>
              <a:ahLst/>
              <a:cxnLst>
                <a:cxn ang="0">
                  <a:pos x="729" y="318"/>
                </a:cxn>
                <a:cxn ang="0">
                  <a:pos x="729" y="312"/>
                </a:cxn>
                <a:cxn ang="0">
                  <a:pos x="0" y="0"/>
                </a:cxn>
                <a:cxn ang="0">
                  <a:pos x="0" y="54"/>
                </a:cxn>
                <a:cxn ang="0">
                  <a:pos x="729" y="318"/>
                </a:cxn>
                <a:cxn ang="0">
                  <a:pos x="729" y="318"/>
                </a:cxn>
              </a:cxnLst>
              <a:rect l="0" t="0" r="r" b="b"/>
              <a:pathLst>
                <a:path w="729" h="318">
                  <a:moveTo>
                    <a:pt x="729" y="318"/>
                  </a:moveTo>
                  <a:lnTo>
                    <a:pt x="729" y="312"/>
                  </a:lnTo>
                  <a:lnTo>
                    <a:pt x="0" y="0"/>
                  </a:lnTo>
                  <a:lnTo>
                    <a:pt x="0" y="54"/>
                  </a:lnTo>
                  <a:lnTo>
                    <a:pt x="729" y="318"/>
                  </a:lnTo>
                  <a:lnTo>
                    <a:pt x="729" y="318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51216" name="Freeform 16"/>
            <p:cNvSpPr>
              <a:spLocks/>
            </p:cNvSpPr>
            <p:nvPr/>
          </p:nvSpPr>
          <p:spPr bwMode="hidden">
            <a:xfrm>
              <a:off x="0" y="916"/>
              <a:ext cx="5030" cy="2187"/>
            </a:xfrm>
            <a:custGeom>
              <a:avLst/>
              <a:gdLst/>
              <a:ahLst/>
              <a:cxnLst>
                <a:cxn ang="0">
                  <a:pos x="0" y="396"/>
                </a:cxn>
                <a:cxn ang="0">
                  <a:pos x="5035" y="2188"/>
                </a:cxn>
                <a:cxn ang="0">
                  <a:pos x="5035" y="2134"/>
                </a:cxn>
                <a:cxn ang="0">
                  <a:pos x="0" y="0"/>
                </a:cxn>
                <a:cxn ang="0">
                  <a:pos x="0" y="396"/>
                </a:cxn>
                <a:cxn ang="0">
                  <a:pos x="0" y="396"/>
                </a:cxn>
              </a:cxnLst>
              <a:rect l="0" t="0" r="r" b="b"/>
              <a:pathLst>
                <a:path w="5035" h="2188">
                  <a:moveTo>
                    <a:pt x="0" y="396"/>
                  </a:moveTo>
                  <a:lnTo>
                    <a:pt x="5035" y="2188"/>
                  </a:lnTo>
                  <a:lnTo>
                    <a:pt x="5035" y="2134"/>
                  </a:lnTo>
                  <a:lnTo>
                    <a:pt x="0" y="0"/>
                  </a:lnTo>
                  <a:lnTo>
                    <a:pt x="0" y="396"/>
                  </a:lnTo>
                  <a:lnTo>
                    <a:pt x="0" y="396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66667"/>
                    <a:invGamma/>
                  </a:schemeClr>
                </a:gs>
                <a:gs pos="100000">
                  <a:schemeClr val="bg2"/>
                </a:gs>
              </a:gsLst>
              <a:lin ang="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51217" name="Freeform 17"/>
            <p:cNvSpPr>
              <a:spLocks/>
            </p:cNvSpPr>
            <p:nvPr/>
          </p:nvSpPr>
          <p:spPr bwMode="hidden">
            <a:xfrm>
              <a:off x="2294" y="0"/>
              <a:ext cx="3159" cy="2725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3145" y="2727"/>
                </a:cxn>
                <a:cxn ang="0">
                  <a:pos x="3163" y="2704"/>
                </a:cxn>
                <a:cxn ang="0">
                  <a:pos x="102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w="3163" h="2727">
                  <a:moveTo>
                    <a:pt x="0" y="0"/>
                  </a:moveTo>
                  <a:lnTo>
                    <a:pt x="3145" y="2727"/>
                  </a:lnTo>
                  <a:lnTo>
                    <a:pt x="3163" y="2704"/>
                  </a:lnTo>
                  <a:lnTo>
                    <a:pt x="102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69804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51218" name="Freeform 18"/>
            <p:cNvSpPr>
              <a:spLocks/>
            </p:cNvSpPr>
            <p:nvPr/>
          </p:nvSpPr>
          <p:spPr bwMode="hidden">
            <a:xfrm>
              <a:off x="5435" y="2702"/>
              <a:ext cx="323" cy="299"/>
            </a:xfrm>
            <a:custGeom>
              <a:avLst/>
              <a:gdLst/>
              <a:ahLst/>
              <a:cxnLst>
                <a:cxn ang="0">
                  <a:pos x="323" y="299"/>
                </a:cxn>
                <a:cxn ang="0">
                  <a:pos x="323" y="263"/>
                </a:cxn>
                <a:cxn ang="0">
                  <a:pos x="18" y="0"/>
                </a:cxn>
                <a:cxn ang="0">
                  <a:pos x="0" y="23"/>
                </a:cxn>
                <a:cxn ang="0">
                  <a:pos x="323" y="299"/>
                </a:cxn>
                <a:cxn ang="0">
                  <a:pos x="323" y="299"/>
                </a:cxn>
              </a:cxnLst>
              <a:rect l="0" t="0" r="r" b="b"/>
              <a:pathLst>
                <a:path w="323" h="299">
                  <a:moveTo>
                    <a:pt x="323" y="299"/>
                  </a:moveTo>
                  <a:lnTo>
                    <a:pt x="323" y="263"/>
                  </a:lnTo>
                  <a:lnTo>
                    <a:pt x="18" y="0"/>
                  </a:lnTo>
                  <a:lnTo>
                    <a:pt x="0" y="23"/>
                  </a:lnTo>
                  <a:lnTo>
                    <a:pt x="323" y="299"/>
                  </a:lnTo>
                  <a:lnTo>
                    <a:pt x="323" y="299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tint val="94118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51219" name="Freeform 19"/>
            <p:cNvSpPr>
              <a:spLocks/>
            </p:cNvSpPr>
            <p:nvPr/>
          </p:nvSpPr>
          <p:spPr bwMode="hidden">
            <a:xfrm>
              <a:off x="5477" y="2588"/>
              <a:ext cx="281" cy="335"/>
            </a:xfrm>
            <a:custGeom>
              <a:avLst/>
              <a:gdLst/>
              <a:ahLst/>
              <a:cxnLst>
                <a:cxn ang="0">
                  <a:pos x="281" y="335"/>
                </a:cxn>
                <a:cxn ang="0">
                  <a:pos x="281" y="173"/>
                </a:cxn>
                <a:cxn ang="0">
                  <a:pos x="96" y="0"/>
                </a:cxn>
                <a:cxn ang="0">
                  <a:pos x="0" y="90"/>
                </a:cxn>
                <a:cxn ang="0">
                  <a:pos x="281" y="335"/>
                </a:cxn>
                <a:cxn ang="0">
                  <a:pos x="281" y="335"/>
                </a:cxn>
              </a:cxnLst>
              <a:rect l="0" t="0" r="r" b="b"/>
              <a:pathLst>
                <a:path w="281" h="335">
                  <a:moveTo>
                    <a:pt x="281" y="335"/>
                  </a:moveTo>
                  <a:lnTo>
                    <a:pt x="281" y="173"/>
                  </a:lnTo>
                  <a:lnTo>
                    <a:pt x="96" y="0"/>
                  </a:lnTo>
                  <a:lnTo>
                    <a:pt x="0" y="90"/>
                  </a:lnTo>
                  <a:lnTo>
                    <a:pt x="281" y="335"/>
                  </a:lnTo>
                  <a:lnTo>
                    <a:pt x="281" y="335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51220" name="Freeform 20"/>
            <p:cNvSpPr>
              <a:spLocks/>
            </p:cNvSpPr>
            <p:nvPr/>
          </p:nvSpPr>
          <p:spPr bwMode="hidden">
            <a:xfrm>
              <a:off x="2454" y="0"/>
              <a:ext cx="3119" cy="2678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3026" y="2680"/>
                </a:cxn>
                <a:cxn ang="0">
                  <a:pos x="3122" y="2590"/>
                </a:cxn>
                <a:cxn ang="0">
                  <a:pos x="383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w="3122" h="2680">
                  <a:moveTo>
                    <a:pt x="0" y="0"/>
                  </a:moveTo>
                  <a:lnTo>
                    <a:pt x="3026" y="2680"/>
                  </a:lnTo>
                  <a:lnTo>
                    <a:pt x="3122" y="2590"/>
                  </a:lnTo>
                  <a:lnTo>
                    <a:pt x="383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46275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51221" name="Freeform 21"/>
            <p:cNvSpPr>
              <a:spLocks/>
            </p:cNvSpPr>
            <p:nvPr/>
          </p:nvSpPr>
          <p:spPr bwMode="hidden">
            <a:xfrm>
              <a:off x="5626" y="2534"/>
              <a:ext cx="132" cy="132"/>
            </a:xfrm>
            <a:custGeom>
              <a:avLst/>
              <a:gdLst/>
              <a:ahLst/>
              <a:cxnLst>
                <a:cxn ang="0">
                  <a:pos x="132" y="132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132" y="132"/>
                </a:cxn>
                <a:cxn ang="0">
                  <a:pos x="132" y="132"/>
                </a:cxn>
              </a:cxnLst>
              <a:rect l="0" t="0" r="r" b="b"/>
              <a:pathLst>
                <a:path w="132" h="132">
                  <a:moveTo>
                    <a:pt x="132" y="132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132" y="132"/>
                  </a:lnTo>
                  <a:lnTo>
                    <a:pt x="132" y="132"/>
                  </a:lnTo>
                  <a:close/>
                </a:path>
              </a:pathLst>
            </a:custGeom>
            <a:solidFill>
              <a:srgbClr val="FF9999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51222" name="Freeform 22"/>
            <p:cNvSpPr>
              <a:spLocks/>
            </p:cNvSpPr>
            <p:nvPr/>
          </p:nvSpPr>
          <p:spPr bwMode="hidden">
            <a:xfrm>
              <a:off x="3112" y="0"/>
              <a:ext cx="2514" cy="2534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2517" y="2536"/>
                </a:cxn>
                <a:cxn ang="0">
                  <a:pos x="2517" y="2536"/>
                </a:cxn>
                <a:cxn ang="0">
                  <a:pos x="66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w="2517" h="2536">
                  <a:moveTo>
                    <a:pt x="0" y="0"/>
                  </a:moveTo>
                  <a:lnTo>
                    <a:pt x="2517" y="2536"/>
                  </a:lnTo>
                  <a:lnTo>
                    <a:pt x="2517" y="2536"/>
                  </a:lnTo>
                  <a:lnTo>
                    <a:pt x="66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51373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51223" name="Freeform 23"/>
            <p:cNvSpPr>
              <a:spLocks/>
            </p:cNvSpPr>
            <p:nvPr/>
          </p:nvSpPr>
          <p:spPr bwMode="hidden">
            <a:xfrm>
              <a:off x="3488" y="0"/>
              <a:ext cx="2198" cy="248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2188" y="2482"/>
                </a:cxn>
                <a:cxn ang="0">
                  <a:pos x="2200" y="2476"/>
                </a:cxn>
                <a:cxn ang="0">
                  <a:pos x="317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w="2200" h="2482">
                  <a:moveTo>
                    <a:pt x="0" y="0"/>
                  </a:moveTo>
                  <a:lnTo>
                    <a:pt x="2188" y="2482"/>
                  </a:lnTo>
                  <a:lnTo>
                    <a:pt x="2200" y="2476"/>
                  </a:lnTo>
                  <a:lnTo>
                    <a:pt x="317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78824"/>
                    <a:invGamma/>
                  </a:schemeClr>
                </a:gs>
                <a:gs pos="100000">
                  <a:schemeClr val="bg2"/>
                </a:gs>
              </a:gsLst>
              <a:lin ang="5400000" scaled="1"/>
            </a:gradFill>
            <a:ln w="9525" cap="flat" cmpd="sng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51224" name="Freeform 24"/>
            <p:cNvSpPr>
              <a:spLocks/>
            </p:cNvSpPr>
            <p:nvPr/>
          </p:nvSpPr>
          <p:spPr bwMode="hidden">
            <a:xfrm>
              <a:off x="5674" y="2474"/>
              <a:ext cx="84" cy="96"/>
            </a:xfrm>
            <a:custGeom>
              <a:avLst/>
              <a:gdLst/>
              <a:ahLst/>
              <a:cxnLst>
                <a:cxn ang="0">
                  <a:pos x="84" y="96"/>
                </a:cxn>
                <a:cxn ang="0">
                  <a:pos x="84" y="90"/>
                </a:cxn>
                <a:cxn ang="0">
                  <a:pos x="12" y="0"/>
                </a:cxn>
                <a:cxn ang="0">
                  <a:pos x="0" y="6"/>
                </a:cxn>
                <a:cxn ang="0">
                  <a:pos x="84" y="96"/>
                </a:cxn>
                <a:cxn ang="0">
                  <a:pos x="84" y="96"/>
                </a:cxn>
              </a:cxnLst>
              <a:rect l="0" t="0" r="r" b="b"/>
              <a:pathLst>
                <a:path w="84" h="96">
                  <a:moveTo>
                    <a:pt x="84" y="96"/>
                  </a:moveTo>
                  <a:lnTo>
                    <a:pt x="84" y="90"/>
                  </a:lnTo>
                  <a:lnTo>
                    <a:pt x="12" y="0"/>
                  </a:lnTo>
                  <a:lnTo>
                    <a:pt x="0" y="6"/>
                  </a:lnTo>
                  <a:lnTo>
                    <a:pt x="84" y="96"/>
                  </a:lnTo>
                  <a:lnTo>
                    <a:pt x="84" y="96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tint val="90980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51225" name="Freeform 25"/>
            <p:cNvSpPr>
              <a:spLocks/>
            </p:cNvSpPr>
            <p:nvPr/>
          </p:nvSpPr>
          <p:spPr bwMode="hidden">
            <a:xfrm>
              <a:off x="5603" y="850"/>
              <a:ext cx="155" cy="516"/>
            </a:xfrm>
            <a:custGeom>
              <a:avLst/>
              <a:gdLst/>
              <a:ahLst/>
              <a:cxnLst>
                <a:cxn ang="0">
                  <a:pos x="155" y="516"/>
                </a:cxn>
                <a:cxn ang="0">
                  <a:pos x="155" y="204"/>
                </a:cxn>
                <a:cxn ang="0">
                  <a:pos x="77" y="0"/>
                </a:cxn>
                <a:cxn ang="0">
                  <a:pos x="0" y="192"/>
                </a:cxn>
                <a:cxn ang="0">
                  <a:pos x="155" y="516"/>
                </a:cxn>
                <a:cxn ang="0">
                  <a:pos x="155" y="516"/>
                </a:cxn>
              </a:cxnLst>
              <a:rect l="0" t="0" r="r" b="b"/>
              <a:pathLst>
                <a:path w="155" h="516">
                  <a:moveTo>
                    <a:pt x="155" y="516"/>
                  </a:moveTo>
                  <a:lnTo>
                    <a:pt x="155" y="204"/>
                  </a:lnTo>
                  <a:lnTo>
                    <a:pt x="77" y="0"/>
                  </a:lnTo>
                  <a:lnTo>
                    <a:pt x="0" y="192"/>
                  </a:lnTo>
                  <a:lnTo>
                    <a:pt x="155" y="516"/>
                  </a:lnTo>
                  <a:lnTo>
                    <a:pt x="155" y="516"/>
                  </a:lnTo>
                  <a:close/>
                </a:path>
              </a:pathLst>
            </a:custGeom>
            <a:solidFill>
              <a:schemeClr val="bg2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51226" name="Freeform 26"/>
            <p:cNvSpPr>
              <a:spLocks/>
            </p:cNvSpPr>
            <p:nvPr/>
          </p:nvSpPr>
          <p:spPr bwMode="hidden">
            <a:xfrm>
              <a:off x="5107" y="0"/>
              <a:ext cx="573" cy="1042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497" y="1043"/>
                </a:cxn>
                <a:cxn ang="0">
                  <a:pos x="574" y="851"/>
                </a:cxn>
                <a:cxn ang="0">
                  <a:pos x="251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w="574" h="1043">
                  <a:moveTo>
                    <a:pt x="0" y="0"/>
                  </a:moveTo>
                  <a:lnTo>
                    <a:pt x="497" y="1043"/>
                  </a:lnTo>
                  <a:lnTo>
                    <a:pt x="574" y="851"/>
                  </a:lnTo>
                  <a:lnTo>
                    <a:pt x="251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66667"/>
                    <a:invGamma/>
                  </a:schemeClr>
                </a:gs>
                <a:gs pos="100000">
                  <a:schemeClr val="bg2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51227" name="Freeform 27"/>
            <p:cNvSpPr>
              <a:spLocks/>
            </p:cNvSpPr>
            <p:nvPr/>
          </p:nvSpPr>
          <p:spPr bwMode="hidden">
            <a:xfrm>
              <a:off x="5411" y="0"/>
              <a:ext cx="341" cy="796"/>
            </a:xfrm>
            <a:custGeom>
              <a:avLst/>
              <a:gdLst/>
              <a:ahLst/>
              <a:cxnLst>
                <a:cxn ang="0">
                  <a:pos x="144" y="0"/>
                </a:cxn>
                <a:cxn ang="0">
                  <a:pos x="0" y="0"/>
                </a:cxn>
                <a:cxn ang="0">
                  <a:pos x="287" y="797"/>
                </a:cxn>
                <a:cxn ang="0">
                  <a:pos x="341" y="653"/>
                </a:cxn>
                <a:cxn ang="0">
                  <a:pos x="144" y="0"/>
                </a:cxn>
                <a:cxn ang="0">
                  <a:pos x="144" y="0"/>
                </a:cxn>
              </a:cxnLst>
              <a:rect l="0" t="0" r="r" b="b"/>
              <a:pathLst>
                <a:path w="341" h="797">
                  <a:moveTo>
                    <a:pt x="144" y="0"/>
                  </a:moveTo>
                  <a:lnTo>
                    <a:pt x="0" y="0"/>
                  </a:lnTo>
                  <a:lnTo>
                    <a:pt x="287" y="797"/>
                  </a:lnTo>
                  <a:lnTo>
                    <a:pt x="341" y="653"/>
                  </a:lnTo>
                  <a:lnTo>
                    <a:pt x="144" y="0"/>
                  </a:lnTo>
                  <a:lnTo>
                    <a:pt x="144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69804"/>
                    <a:invGamma/>
                  </a:schemeClr>
                </a:gs>
                <a:gs pos="100000">
                  <a:schemeClr val="bg2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51228" name="Freeform 28"/>
            <p:cNvSpPr>
              <a:spLocks/>
            </p:cNvSpPr>
            <p:nvPr/>
          </p:nvSpPr>
          <p:spPr bwMode="hidden">
            <a:xfrm>
              <a:off x="5698" y="653"/>
              <a:ext cx="60" cy="311"/>
            </a:xfrm>
            <a:custGeom>
              <a:avLst/>
              <a:gdLst/>
              <a:ahLst/>
              <a:cxnLst>
                <a:cxn ang="0">
                  <a:pos x="0" y="144"/>
                </a:cxn>
                <a:cxn ang="0">
                  <a:pos x="60" y="312"/>
                </a:cxn>
                <a:cxn ang="0">
                  <a:pos x="60" y="6"/>
                </a:cxn>
                <a:cxn ang="0">
                  <a:pos x="54" y="0"/>
                </a:cxn>
                <a:cxn ang="0">
                  <a:pos x="0" y="144"/>
                </a:cxn>
                <a:cxn ang="0">
                  <a:pos x="0" y="144"/>
                </a:cxn>
              </a:cxnLst>
              <a:rect l="0" t="0" r="r" b="b"/>
              <a:pathLst>
                <a:path w="60" h="312">
                  <a:moveTo>
                    <a:pt x="0" y="144"/>
                  </a:moveTo>
                  <a:lnTo>
                    <a:pt x="60" y="312"/>
                  </a:lnTo>
                  <a:lnTo>
                    <a:pt x="60" y="6"/>
                  </a:lnTo>
                  <a:lnTo>
                    <a:pt x="54" y="0"/>
                  </a:lnTo>
                  <a:lnTo>
                    <a:pt x="0" y="144"/>
                  </a:lnTo>
                  <a:lnTo>
                    <a:pt x="0" y="144"/>
                  </a:lnTo>
                  <a:close/>
                </a:path>
              </a:pathLst>
            </a:custGeom>
            <a:solidFill>
              <a:schemeClr val="bg2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51229" name="Freeform 29"/>
            <p:cNvSpPr>
              <a:spLocks/>
            </p:cNvSpPr>
            <p:nvPr/>
          </p:nvSpPr>
          <p:spPr bwMode="hidden">
            <a:xfrm>
              <a:off x="2" y="1601"/>
              <a:ext cx="5752" cy="1864"/>
            </a:xfrm>
            <a:custGeom>
              <a:avLst/>
              <a:gdLst/>
              <a:ahLst/>
              <a:cxnLst>
                <a:cxn ang="0">
                  <a:pos x="0" y="371"/>
                </a:cxn>
                <a:cxn ang="0">
                  <a:pos x="5740" y="1864"/>
                </a:cxn>
                <a:cxn ang="0">
                  <a:pos x="5740" y="1834"/>
                </a:cxn>
                <a:cxn ang="0">
                  <a:pos x="0" y="0"/>
                </a:cxn>
                <a:cxn ang="0">
                  <a:pos x="0" y="371"/>
                </a:cxn>
                <a:cxn ang="0">
                  <a:pos x="0" y="371"/>
                </a:cxn>
              </a:cxnLst>
              <a:rect l="0" t="0" r="r" b="b"/>
              <a:pathLst>
                <a:path w="5740" h="1864">
                  <a:moveTo>
                    <a:pt x="0" y="371"/>
                  </a:moveTo>
                  <a:lnTo>
                    <a:pt x="5740" y="1864"/>
                  </a:lnTo>
                  <a:lnTo>
                    <a:pt x="5740" y="1834"/>
                  </a:lnTo>
                  <a:lnTo>
                    <a:pt x="0" y="0"/>
                  </a:lnTo>
                  <a:lnTo>
                    <a:pt x="0" y="371"/>
                  </a:lnTo>
                  <a:lnTo>
                    <a:pt x="0" y="371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63529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51230" name="Freeform 30"/>
            <p:cNvSpPr>
              <a:spLocks/>
            </p:cNvSpPr>
            <p:nvPr/>
          </p:nvSpPr>
          <p:spPr bwMode="hidden">
            <a:xfrm>
              <a:off x="5754" y="3483"/>
              <a:ext cx="6" cy="6"/>
            </a:xfrm>
            <a:custGeom>
              <a:avLst/>
              <a:gdLst/>
              <a:ahLst/>
              <a:cxnLst>
                <a:cxn ang="0">
                  <a:pos x="6" y="6"/>
                </a:cxn>
                <a:cxn ang="0">
                  <a:pos x="0" y="0"/>
                </a:cxn>
                <a:cxn ang="0">
                  <a:pos x="0" y="6"/>
                </a:cxn>
                <a:cxn ang="0">
                  <a:pos x="6" y="6"/>
                </a:cxn>
                <a:cxn ang="0">
                  <a:pos x="6" y="6"/>
                </a:cxn>
              </a:cxnLst>
              <a:rect l="0" t="0" r="r" b="b"/>
              <a:pathLst>
                <a:path w="6" h="6">
                  <a:moveTo>
                    <a:pt x="6" y="6"/>
                  </a:moveTo>
                  <a:lnTo>
                    <a:pt x="0" y="0"/>
                  </a:lnTo>
                  <a:lnTo>
                    <a:pt x="0" y="6"/>
                  </a:lnTo>
                  <a:lnTo>
                    <a:pt x="6" y="6"/>
                  </a:lnTo>
                  <a:lnTo>
                    <a:pt x="6" y="6"/>
                  </a:lnTo>
                  <a:close/>
                </a:path>
              </a:pathLst>
            </a:custGeom>
            <a:solidFill>
              <a:srgbClr val="18FF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51231" name="Freeform 31"/>
            <p:cNvSpPr>
              <a:spLocks/>
            </p:cNvSpPr>
            <p:nvPr/>
          </p:nvSpPr>
          <p:spPr bwMode="hidden">
            <a:xfrm>
              <a:off x="2" y="2152"/>
              <a:ext cx="5752" cy="1337"/>
            </a:xfrm>
            <a:custGeom>
              <a:avLst/>
              <a:gdLst/>
              <a:ahLst/>
              <a:cxnLst>
                <a:cxn ang="0">
                  <a:pos x="0" y="366"/>
                </a:cxn>
                <a:cxn ang="0">
                  <a:pos x="5740" y="1337"/>
                </a:cxn>
                <a:cxn ang="0">
                  <a:pos x="5740" y="1331"/>
                </a:cxn>
                <a:cxn ang="0">
                  <a:pos x="0" y="0"/>
                </a:cxn>
                <a:cxn ang="0">
                  <a:pos x="0" y="366"/>
                </a:cxn>
                <a:cxn ang="0">
                  <a:pos x="0" y="366"/>
                </a:cxn>
              </a:cxnLst>
              <a:rect l="0" t="0" r="r" b="b"/>
              <a:pathLst>
                <a:path w="5740" h="1337">
                  <a:moveTo>
                    <a:pt x="0" y="366"/>
                  </a:moveTo>
                  <a:lnTo>
                    <a:pt x="5740" y="1337"/>
                  </a:lnTo>
                  <a:lnTo>
                    <a:pt x="5740" y="1331"/>
                  </a:lnTo>
                  <a:lnTo>
                    <a:pt x="0" y="0"/>
                  </a:lnTo>
                  <a:lnTo>
                    <a:pt x="0" y="366"/>
                  </a:lnTo>
                  <a:lnTo>
                    <a:pt x="0" y="366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60784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51232" name="Freeform 32"/>
            <p:cNvSpPr>
              <a:spLocks/>
            </p:cNvSpPr>
            <p:nvPr/>
          </p:nvSpPr>
          <p:spPr bwMode="hidden">
            <a:xfrm>
              <a:off x="2" y="3177"/>
              <a:ext cx="5752" cy="414"/>
            </a:xfrm>
            <a:custGeom>
              <a:avLst/>
              <a:gdLst/>
              <a:ahLst/>
              <a:cxnLst>
                <a:cxn ang="0">
                  <a:pos x="0" y="48"/>
                </a:cxn>
                <a:cxn ang="0">
                  <a:pos x="5740" y="414"/>
                </a:cxn>
                <a:cxn ang="0">
                  <a:pos x="5740" y="402"/>
                </a:cxn>
                <a:cxn ang="0">
                  <a:pos x="0" y="0"/>
                </a:cxn>
                <a:cxn ang="0">
                  <a:pos x="0" y="48"/>
                </a:cxn>
                <a:cxn ang="0">
                  <a:pos x="0" y="48"/>
                </a:cxn>
              </a:cxnLst>
              <a:rect l="0" t="0" r="r" b="b"/>
              <a:pathLst>
                <a:path w="5740" h="414">
                  <a:moveTo>
                    <a:pt x="0" y="48"/>
                  </a:moveTo>
                  <a:lnTo>
                    <a:pt x="5740" y="414"/>
                  </a:lnTo>
                  <a:lnTo>
                    <a:pt x="5740" y="402"/>
                  </a:lnTo>
                  <a:lnTo>
                    <a:pt x="0" y="0"/>
                  </a:lnTo>
                  <a:lnTo>
                    <a:pt x="0" y="48"/>
                  </a:lnTo>
                  <a:lnTo>
                    <a:pt x="0" y="48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84706"/>
                    <a:invGamma/>
                  </a:schemeClr>
                </a:gs>
                <a:gs pos="100000">
                  <a:schemeClr val="bg1"/>
                </a:gs>
              </a:gsLst>
              <a:lin ang="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51233" name="Freeform 33"/>
            <p:cNvSpPr>
              <a:spLocks/>
            </p:cNvSpPr>
            <p:nvPr/>
          </p:nvSpPr>
          <p:spPr bwMode="hidden">
            <a:xfrm>
              <a:off x="1297" y="0"/>
              <a:ext cx="4457" cy="3177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4448" y="3177"/>
                </a:cxn>
                <a:cxn ang="0">
                  <a:pos x="4448" y="3153"/>
                </a:cxn>
                <a:cxn ang="0">
                  <a:pos x="125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w="4448" h="3177">
                  <a:moveTo>
                    <a:pt x="0" y="0"/>
                  </a:moveTo>
                  <a:lnTo>
                    <a:pt x="4448" y="3177"/>
                  </a:lnTo>
                  <a:lnTo>
                    <a:pt x="4448" y="3153"/>
                  </a:lnTo>
                  <a:lnTo>
                    <a:pt x="125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48627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51234" name="Freeform 34"/>
            <p:cNvSpPr>
              <a:spLocks/>
            </p:cNvSpPr>
            <p:nvPr/>
          </p:nvSpPr>
          <p:spPr bwMode="hidden">
            <a:xfrm>
              <a:off x="3321" y="0"/>
              <a:ext cx="2433" cy="2614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2428" y="2614"/>
                </a:cxn>
                <a:cxn ang="0">
                  <a:pos x="2428" y="2608"/>
                </a:cxn>
                <a:cxn ang="0">
                  <a:pos x="66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w="2428" h="2614">
                  <a:moveTo>
                    <a:pt x="0" y="0"/>
                  </a:moveTo>
                  <a:lnTo>
                    <a:pt x="2428" y="2614"/>
                  </a:lnTo>
                  <a:lnTo>
                    <a:pt x="2428" y="2608"/>
                  </a:lnTo>
                  <a:lnTo>
                    <a:pt x="66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84706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51235" name="Freeform 35"/>
            <p:cNvSpPr>
              <a:spLocks/>
            </p:cNvSpPr>
            <p:nvPr/>
          </p:nvSpPr>
          <p:spPr bwMode="hidden">
            <a:xfrm>
              <a:off x="3950" y="0"/>
              <a:ext cx="1804" cy="2464"/>
            </a:xfrm>
            <a:custGeom>
              <a:avLst/>
              <a:gdLst/>
              <a:ahLst/>
              <a:cxnLst>
                <a:cxn ang="0">
                  <a:pos x="485" y="0"/>
                </a:cxn>
                <a:cxn ang="0">
                  <a:pos x="0" y="0"/>
                </a:cxn>
                <a:cxn ang="0">
                  <a:pos x="1800" y="2464"/>
                </a:cxn>
                <a:cxn ang="0">
                  <a:pos x="1800" y="2248"/>
                </a:cxn>
                <a:cxn ang="0">
                  <a:pos x="1794" y="2248"/>
                </a:cxn>
                <a:cxn ang="0">
                  <a:pos x="485" y="0"/>
                </a:cxn>
                <a:cxn ang="0">
                  <a:pos x="485" y="0"/>
                </a:cxn>
              </a:cxnLst>
              <a:rect l="0" t="0" r="r" b="b"/>
              <a:pathLst>
                <a:path w="1800" h="2464">
                  <a:moveTo>
                    <a:pt x="485" y="0"/>
                  </a:moveTo>
                  <a:lnTo>
                    <a:pt x="0" y="0"/>
                  </a:lnTo>
                  <a:lnTo>
                    <a:pt x="1800" y="2464"/>
                  </a:lnTo>
                  <a:lnTo>
                    <a:pt x="1800" y="2248"/>
                  </a:lnTo>
                  <a:lnTo>
                    <a:pt x="1794" y="2248"/>
                  </a:lnTo>
                  <a:lnTo>
                    <a:pt x="485" y="0"/>
                  </a:lnTo>
                  <a:lnTo>
                    <a:pt x="485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78824"/>
                    <a:invGamma/>
                  </a:schemeClr>
                </a:gs>
                <a:gs pos="100000">
                  <a:schemeClr val="bg2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51236" name="Freeform 36"/>
            <p:cNvSpPr>
              <a:spLocks/>
            </p:cNvSpPr>
            <p:nvPr/>
          </p:nvSpPr>
          <p:spPr bwMode="hidden">
            <a:xfrm>
              <a:off x="4519" y="0"/>
              <a:ext cx="1235" cy="2074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1232" y="2074"/>
                </a:cxn>
                <a:cxn ang="0">
                  <a:pos x="1232" y="2038"/>
                </a:cxn>
                <a:cxn ang="0">
                  <a:pos x="42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w="1232" h="2074">
                  <a:moveTo>
                    <a:pt x="0" y="0"/>
                  </a:moveTo>
                  <a:lnTo>
                    <a:pt x="1232" y="2074"/>
                  </a:lnTo>
                  <a:lnTo>
                    <a:pt x="1232" y="2038"/>
                  </a:lnTo>
                  <a:lnTo>
                    <a:pt x="42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57647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51237" name="Freeform 37"/>
            <p:cNvSpPr>
              <a:spLocks/>
            </p:cNvSpPr>
            <p:nvPr/>
          </p:nvSpPr>
          <p:spPr bwMode="hidden">
            <a:xfrm>
              <a:off x="4694" y="0"/>
              <a:ext cx="1060" cy="1936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1058" y="1936"/>
                </a:cxn>
                <a:cxn ang="0">
                  <a:pos x="1058" y="1930"/>
                </a:cxn>
                <a:cxn ang="0">
                  <a:pos x="54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w="1058" h="1936">
                  <a:moveTo>
                    <a:pt x="0" y="0"/>
                  </a:moveTo>
                  <a:lnTo>
                    <a:pt x="1058" y="1936"/>
                  </a:lnTo>
                  <a:lnTo>
                    <a:pt x="1058" y="1930"/>
                  </a:lnTo>
                  <a:lnTo>
                    <a:pt x="54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72549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51238" name="Freeform 38"/>
            <p:cNvSpPr>
              <a:spLocks/>
            </p:cNvSpPr>
            <p:nvPr/>
          </p:nvSpPr>
          <p:spPr bwMode="hidden">
            <a:xfrm>
              <a:off x="4981" y="0"/>
              <a:ext cx="773" cy="1487"/>
            </a:xfrm>
            <a:custGeom>
              <a:avLst/>
              <a:gdLst/>
              <a:ahLst/>
              <a:cxnLst>
                <a:cxn ang="0">
                  <a:pos x="771" y="1433"/>
                </a:cxn>
                <a:cxn ang="0">
                  <a:pos x="42" y="0"/>
                </a:cxn>
                <a:cxn ang="0">
                  <a:pos x="0" y="0"/>
                </a:cxn>
                <a:cxn ang="0">
                  <a:pos x="771" y="1487"/>
                </a:cxn>
                <a:cxn ang="0">
                  <a:pos x="771" y="1433"/>
                </a:cxn>
                <a:cxn ang="0">
                  <a:pos x="771" y="1433"/>
                </a:cxn>
              </a:cxnLst>
              <a:rect l="0" t="0" r="r" b="b"/>
              <a:pathLst>
                <a:path w="771" h="1487">
                  <a:moveTo>
                    <a:pt x="771" y="1433"/>
                  </a:moveTo>
                  <a:lnTo>
                    <a:pt x="42" y="0"/>
                  </a:lnTo>
                  <a:lnTo>
                    <a:pt x="0" y="0"/>
                  </a:lnTo>
                  <a:lnTo>
                    <a:pt x="771" y="1487"/>
                  </a:lnTo>
                  <a:lnTo>
                    <a:pt x="771" y="1433"/>
                  </a:lnTo>
                  <a:lnTo>
                    <a:pt x="771" y="1433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78824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grpSp>
          <p:nvGrpSpPr>
            <p:cNvPr id="51239" name="Group 39"/>
            <p:cNvGrpSpPr>
              <a:grpSpLocks/>
            </p:cNvGrpSpPr>
            <p:nvPr userDrawn="1"/>
          </p:nvGrpSpPr>
          <p:grpSpPr bwMode="auto">
            <a:xfrm>
              <a:off x="0" y="1632"/>
              <a:ext cx="5758" cy="1858"/>
              <a:chOff x="0" y="1632"/>
              <a:chExt cx="5758" cy="1858"/>
            </a:xfrm>
          </p:grpSpPr>
          <p:sp>
            <p:nvSpPr>
              <p:cNvPr id="51240" name="Freeform 40"/>
              <p:cNvSpPr>
                <a:spLocks/>
              </p:cNvSpPr>
              <p:nvPr/>
            </p:nvSpPr>
            <p:spPr bwMode="hidden">
              <a:xfrm>
                <a:off x="0" y="1632"/>
                <a:ext cx="3670" cy="1313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366"/>
                  </a:cxn>
                  <a:cxn ang="0">
                    <a:pos x="3635" y="1313"/>
                  </a:cxn>
                  <a:cxn ang="0">
                    <a:pos x="3647" y="1235"/>
                  </a:cxn>
                  <a:cxn ang="0">
                    <a:pos x="3659" y="1163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 w="3659" h="1313">
                    <a:moveTo>
                      <a:pt x="0" y="0"/>
                    </a:moveTo>
                    <a:lnTo>
                      <a:pt x="0" y="366"/>
                    </a:lnTo>
                    <a:lnTo>
                      <a:pt x="3635" y="1313"/>
                    </a:lnTo>
                    <a:lnTo>
                      <a:pt x="3647" y="1235"/>
                    </a:lnTo>
                    <a:lnTo>
                      <a:pt x="3659" y="1163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>
                      <a:gamma/>
                      <a:shade val="72549"/>
                      <a:invGamma/>
                    </a:schemeClr>
                  </a:gs>
                  <a:gs pos="100000">
                    <a:schemeClr val="bg1"/>
                  </a:gs>
                </a:gsLst>
                <a:lin ang="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1241" name="Freeform 41"/>
              <p:cNvSpPr>
                <a:spLocks/>
              </p:cNvSpPr>
              <p:nvPr/>
            </p:nvSpPr>
            <p:spPr bwMode="hidden">
              <a:xfrm>
                <a:off x="3646" y="2795"/>
                <a:ext cx="2112" cy="695"/>
              </a:xfrm>
              <a:custGeom>
                <a:avLst/>
                <a:gdLst/>
                <a:ahLst/>
                <a:cxnLst>
                  <a:cxn ang="0">
                    <a:pos x="2105" y="665"/>
                  </a:cxn>
                  <a:cxn ang="0">
                    <a:pos x="24" y="0"/>
                  </a:cxn>
                  <a:cxn ang="0">
                    <a:pos x="12" y="72"/>
                  </a:cxn>
                  <a:cxn ang="0">
                    <a:pos x="0" y="150"/>
                  </a:cxn>
                  <a:cxn ang="0">
                    <a:pos x="2105" y="695"/>
                  </a:cxn>
                  <a:cxn ang="0">
                    <a:pos x="2105" y="665"/>
                  </a:cxn>
                  <a:cxn ang="0">
                    <a:pos x="2105" y="665"/>
                  </a:cxn>
                </a:cxnLst>
                <a:rect l="0" t="0" r="r" b="b"/>
                <a:pathLst>
                  <a:path w="2105" h="695">
                    <a:moveTo>
                      <a:pt x="2105" y="665"/>
                    </a:moveTo>
                    <a:lnTo>
                      <a:pt x="24" y="0"/>
                    </a:lnTo>
                    <a:lnTo>
                      <a:pt x="12" y="72"/>
                    </a:lnTo>
                    <a:lnTo>
                      <a:pt x="0" y="150"/>
                    </a:lnTo>
                    <a:lnTo>
                      <a:pt x="2105" y="695"/>
                    </a:lnTo>
                    <a:lnTo>
                      <a:pt x="2105" y="665"/>
                    </a:lnTo>
                    <a:lnTo>
                      <a:pt x="2105" y="665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tint val="90980"/>
                      <a:invGamma/>
                    </a:schemeClr>
                  </a:gs>
                </a:gsLst>
                <a:lin ang="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</p:grpSp>
      </p:grpSp>
      <p:sp>
        <p:nvSpPr>
          <p:cNvPr id="51242" name="Rectangle 42"/>
          <p:cNvSpPr>
            <a:spLocks noGrp="1" noChangeArrowheads="1"/>
          </p:cNvSpPr>
          <p:nvPr>
            <p:ph type="ctrTitle" sz="quarter"/>
          </p:nvPr>
        </p:nvSpPr>
        <p:spPr>
          <a:xfrm>
            <a:off x="457200" y="1600200"/>
            <a:ext cx="8229600" cy="1828800"/>
          </a:xfrm>
        </p:spPr>
        <p:txBody>
          <a:bodyPr/>
          <a:lstStyle>
            <a:lvl1pPr>
              <a:defRPr sz="48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51243" name="Rectangle 43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 sz="3600"/>
            </a:lvl1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51244" name="Rectangle 44"/>
          <p:cNvSpPr>
            <a:spLocks noGrp="1" noChangeArrowheads="1"/>
          </p:cNvSpPr>
          <p:nvPr>
            <p:ph type="dt" sz="quarter" idx="2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1245" name="Rectangle 45"/>
          <p:cNvSpPr>
            <a:spLocks noGrp="1" noChangeArrowheads="1"/>
          </p:cNvSpPr>
          <p:nvPr>
            <p:ph type="ftr" sz="quarter" idx="3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1246" name="Rectangle 46"/>
          <p:cNvSpPr>
            <a:spLocks noGrp="1" noChangeArrowheads="1"/>
          </p:cNvSpPr>
          <p:nvPr>
            <p:ph type="sldNum" sz="quarter" idx="4"/>
          </p:nvPr>
        </p:nvSpPr>
        <p:spPr/>
        <p:txBody>
          <a:bodyPr/>
          <a:lstStyle>
            <a:lvl1pPr>
              <a:defRPr/>
            </a:lvl1pPr>
          </a:lstStyle>
          <a:p>
            <a:fld id="{09BDD107-BF13-440B-A04E-A9432B4E2CD3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wipe dir="d"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69C93A0-653E-4D0A-9615-DFFE6860EA12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wipe dir="d"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2D51A17-2FF7-4CF8-B95A-399A74085A04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wipe dir="d"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307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307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4AB1D86-34A2-419D-B03B-164B7C298525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wipe dir="d"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A0AC6B9-987D-4C2E-B56A-312C13A86F64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wipe dir="d"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7C97465-6850-4546-9C37-45707E0883E1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wipe dir="d"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6DB75F0-9534-4816-8615-35921E5201E4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wipe dir="d"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E7DED6D-C3ED-4745-9EF4-933999F663E2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wipe dir="d"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35873D8-7A6D-4B98-ACEF-1A398FB5CCDA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wipe dir="d"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4218CA0-A19A-4142-949B-B6B40EBACB05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wipe dir="d"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7813"/>
            <a:ext cx="2057400" cy="5853112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7813"/>
            <a:ext cx="6019800" cy="5853112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78FE9AA-9FD5-4F54-9D35-F50E72F4BDE8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wipe dir="d"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3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chemeClr val="bg1">
                <a:gamma/>
                <a:shade val="57647"/>
                <a:invGamma/>
              </a:schemeClr>
            </a:gs>
            <a:gs pos="100000">
              <a:schemeClr val="bg1"/>
            </a:gs>
          </a:gsLst>
          <a:lin ang="27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0178" name="Group 2"/>
          <p:cNvGrpSpPr>
            <a:grpSpLocks/>
          </p:cNvGrpSpPr>
          <p:nvPr/>
        </p:nvGrpSpPr>
        <p:grpSpPr bwMode="auto">
          <a:xfrm>
            <a:off x="0" y="0"/>
            <a:ext cx="9144000" cy="6856413"/>
            <a:chOff x="0" y="0"/>
            <a:chExt cx="5760" cy="4319"/>
          </a:xfrm>
        </p:grpSpPr>
        <p:sp>
          <p:nvSpPr>
            <p:cNvPr id="50179" name="Freeform 3"/>
            <p:cNvSpPr>
              <a:spLocks/>
            </p:cNvSpPr>
            <p:nvPr/>
          </p:nvSpPr>
          <p:spPr bwMode="hidden">
            <a:xfrm>
              <a:off x="0" y="12"/>
              <a:ext cx="5758" cy="3273"/>
            </a:xfrm>
            <a:custGeom>
              <a:avLst/>
              <a:gdLst/>
              <a:ahLst/>
              <a:cxnLst>
                <a:cxn ang="0">
                  <a:pos x="3193" y="1816"/>
                </a:cxn>
                <a:cxn ang="0">
                  <a:pos x="0" y="0"/>
                </a:cxn>
                <a:cxn ang="0">
                  <a:pos x="0" y="522"/>
                </a:cxn>
                <a:cxn ang="0">
                  <a:pos x="3037" y="1978"/>
                </a:cxn>
                <a:cxn ang="0">
                  <a:pos x="5740" y="3273"/>
                </a:cxn>
                <a:cxn ang="0">
                  <a:pos x="5740" y="3267"/>
                </a:cxn>
                <a:cxn ang="0">
                  <a:pos x="3193" y="1816"/>
                </a:cxn>
                <a:cxn ang="0">
                  <a:pos x="3193" y="1816"/>
                </a:cxn>
              </a:cxnLst>
              <a:rect l="0" t="0" r="r" b="b"/>
              <a:pathLst>
                <a:path w="5740" h="3273">
                  <a:moveTo>
                    <a:pt x="3193" y="1816"/>
                  </a:moveTo>
                  <a:lnTo>
                    <a:pt x="0" y="0"/>
                  </a:lnTo>
                  <a:lnTo>
                    <a:pt x="0" y="522"/>
                  </a:lnTo>
                  <a:lnTo>
                    <a:pt x="3037" y="1978"/>
                  </a:lnTo>
                  <a:lnTo>
                    <a:pt x="5740" y="3273"/>
                  </a:lnTo>
                  <a:lnTo>
                    <a:pt x="5740" y="3267"/>
                  </a:lnTo>
                  <a:lnTo>
                    <a:pt x="3193" y="1816"/>
                  </a:lnTo>
                  <a:lnTo>
                    <a:pt x="3193" y="1816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63529"/>
                    <a:invGamma/>
                  </a:schemeClr>
                </a:gs>
                <a:gs pos="100000">
                  <a:schemeClr val="bg2"/>
                </a:gs>
              </a:gsLst>
              <a:lin ang="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50180" name="Freeform 4"/>
            <p:cNvSpPr>
              <a:spLocks/>
            </p:cNvSpPr>
            <p:nvPr/>
          </p:nvSpPr>
          <p:spPr bwMode="hidden">
            <a:xfrm>
              <a:off x="149" y="0"/>
              <a:ext cx="5609" cy="3243"/>
            </a:xfrm>
            <a:custGeom>
              <a:avLst/>
              <a:gdLst/>
              <a:ahLst/>
              <a:cxnLst>
                <a:cxn ang="0">
                  <a:pos x="3163" y="1714"/>
                </a:cxn>
                <a:cxn ang="0">
                  <a:pos x="431" y="0"/>
                </a:cxn>
                <a:cxn ang="0">
                  <a:pos x="0" y="0"/>
                </a:cxn>
                <a:cxn ang="0">
                  <a:pos x="3086" y="1786"/>
                </a:cxn>
                <a:cxn ang="0">
                  <a:pos x="5591" y="3243"/>
                </a:cxn>
                <a:cxn ang="0">
                  <a:pos x="5591" y="3237"/>
                </a:cxn>
                <a:cxn ang="0">
                  <a:pos x="3163" y="1714"/>
                </a:cxn>
                <a:cxn ang="0">
                  <a:pos x="3163" y="1714"/>
                </a:cxn>
              </a:cxnLst>
              <a:rect l="0" t="0" r="r" b="b"/>
              <a:pathLst>
                <a:path w="5591" h="3243">
                  <a:moveTo>
                    <a:pt x="3163" y="1714"/>
                  </a:moveTo>
                  <a:lnTo>
                    <a:pt x="431" y="0"/>
                  </a:lnTo>
                  <a:lnTo>
                    <a:pt x="0" y="0"/>
                  </a:lnTo>
                  <a:lnTo>
                    <a:pt x="3086" y="1786"/>
                  </a:lnTo>
                  <a:lnTo>
                    <a:pt x="5591" y="3243"/>
                  </a:lnTo>
                  <a:lnTo>
                    <a:pt x="5591" y="3237"/>
                  </a:lnTo>
                  <a:lnTo>
                    <a:pt x="3163" y="1714"/>
                  </a:lnTo>
                  <a:lnTo>
                    <a:pt x="3163" y="1714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60784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50181" name="Freeform 5"/>
            <p:cNvSpPr>
              <a:spLocks/>
            </p:cNvSpPr>
            <p:nvPr/>
          </p:nvSpPr>
          <p:spPr bwMode="hidden">
            <a:xfrm>
              <a:off x="0" y="3433"/>
              <a:ext cx="4038" cy="191"/>
            </a:xfrm>
            <a:custGeom>
              <a:avLst/>
              <a:gdLst/>
              <a:ahLst/>
              <a:cxnLst>
                <a:cxn ang="0">
                  <a:pos x="0" y="156"/>
                </a:cxn>
                <a:cxn ang="0">
                  <a:pos x="4042" y="192"/>
                </a:cxn>
                <a:cxn ang="0">
                  <a:pos x="4042" y="144"/>
                </a:cxn>
                <a:cxn ang="0">
                  <a:pos x="0" y="0"/>
                </a:cxn>
                <a:cxn ang="0">
                  <a:pos x="0" y="156"/>
                </a:cxn>
                <a:cxn ang="0">
                  <a:pos x="0" y="156"/>
                </a:cxn>
              </a:cxnLst>
              <a:rect l="0" t="0" r="r" b="b"/>
              <a:pathLst>
                <a:path w="4042" h="192">
                  <a:moveTo>
                    <a:pt x="0" y="156"/>
                  </a:moveTo>
                  <a:lnTo>
                    <a:pt x="4042" y="192"/>
                  </a:lnTo>
                  <a:lnTo>
                    <a:pt x="4042" y="144"/>
                  </a:lnTo>
                  <a:lnTo>
                    <a:pt x="0" y="0"/>
                  </a:lnTo>
                  <a:lnTo>
                    <a:pt x="0" y="156"/>
                  </a:lnTo>
                  <a:lnTo>
                    <a:pt x="0" y="156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75686"/>
                    <a:invGamma/>
                  </a:schemeClr>
                </a:gs>
                <a:gs pos="100000">
                  <a:schemeClr val="bg2"/>
                </a:gs>
              </a:gsLst>
              <a:lin ang="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50182" name="Freeform 6"/>
            <p:cNvSpPr>
              <a:spLocks/>
            </p:cNvSpPr>
            <p:nvPr/>
          </p:nvSpPr>
          <p:spPr bwMode="hidden">
            <a:xfrm>
              <a:off x="4038" y="3577"/>
              <a:ext cx="1720" cy="65"/>
            </a:xfrm>
            <a:custGeom>
              <a:avLst/>
              <a:gdLst/>
              <a:ahLst/>
              <a:cxnLst>
                <a:cxn ang="0">
                  <a:pos x="1722" y="66"/>
                </a:cxn>
                <a:cxn ang="0">
                  <a:pos x="1722" y="60"/>
                </a:cxn>
                <a:cxn ang="0">
                  <a:pos x="0" y="0"/>
                </a:cxn>
                <a:cxn ang="0">
                  <a:pos x="0" y="48"/>
                </a:cxn>
                <a:cxn ang="0">
                  <a:pos x="1722" y="66"/>
                </a:cxn>
                <a:cxn ang="0">
                  <a:pos x="1722" y="66"/>
                </a:cxn>
              </a:cxnLst>
              <a:rect l="0" t="0" r="r" b="b"/>
              <a:pathLst>
                <a:path w="1722" h="66">
                  <a:moveTo>
                    <a:pt x="1722" y="66"/>
                  </a:moveTo>
                  <a:lnTo>
                    <a:pt x="1722" y="60"/>
                  </a:lnTo>
                  <a:lnTo>
                    <a:pt x="0" y="0"/>
                  </a:lnTo>
                  <a:lnTo>
                    <a:pt x="0" y="48"/>
                  </a:lnTo>
                  <a:lnTo>
                    <a:pt x="1722" y="66"/>
                  </a:lnTo>
                  <a:lnTo>
                    <a:pt x="1722" y="66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50183" name="Freeform 7"/>
            <p:cNvSpPr>
              <a:spLocks/>
            </p:cNvSpPr>
            <p:nvPr/>
          </p:nvSpPr>
          <p:spPr bwMode="hidden">
            <a:xfrm>
              <a:off x="0" y="3726"/>
              <a:ext cx="4784" cy="329"/>
            </a:xfrm>
            <a:custGeom>
              <a:avLst/>
              <a:gdLst/>
              <a:ahLst/>
              <a:cxnLst>
                <a:cxn ang="0">
                  <a:pos x="0" y="329"/>
                </a:cxn>
                <a:cxn ang="0">
                  <a:pos x="4789" y="77"/>
                </a:cxn>
                <a:cxn ang="0">
                  <a:pos x="4789" y="0"/>
                </a:cxn>
                <a:cxn ang="0">
                  <a:pos x="0" y="107"/>
                </a:cxn>
                <a:cxn ang="0">
                  <a:pos x="0" y="329"/>
                </a:cxn>
                <a:cxn ang="0">
                  <a:pos x="0" y="329"/>
                </a:cxn>
              </a:cxnLst>
              <a:rect l="0" t="0" r="r" b="b"/>
              <a:pathLst>
                <a:path w="4789" h="329">
                  <a:moveTo>
                    <a:pt x="0" y="329"/>
                  </a:moveTo>
                  <a:lnTo>
                    <a:pt x="4789" y="77"/>
                  </a:lnTo>
                  <a:lnTo>
                    <a:pt x="4789" y="0"/>
                  </a:lnTo>
                  <a:lnTo>
                    <a:pt x="0" y="107"/>
                  </a:lnTo>
                  <a:lnTo>
                    <a:pt x="0" y="329"/>
                  </a:lnTo>
                  <a:lnTo>
                    <a:pt x="0" y="329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81961"/>
                    <a:invGamma/>
                  </a:schemeClr>
                </a:gs>
                <a:gs pos="100000">
                  <a:schemeClr val="bg1"/>
                </a:gs>
              </a:gsLst>
              <a:lin ang="0" scaled="1"/>
            </a:gradFill>
            <a:ln w="9525" cap="flat" cmpd="sng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50184" name="Freeform 8"/>
            <p:cNvSpPr>
              <a:spLocks/>
            </p:cNvSpPr>
            <p:nvPr/>
          </p:nvSpPr>
          <p:spPr bwMode="hidden">
            <a:xfrm>
              <a:off x="4784" y="3702"/>
              <a:ext cx="974" cy="101"/>
            </a:xfrm>
            <a:custGeom>
              <a:avLst/>
              <a:gdLst/>
              <a:ahLst/>
              <a:cxnLst>
                <a:cxn ang="0">
                  <a:pos x="975" y="48"/>
                </a:cxn>
                <a:cxn ang="0">
                  <a:pos x="975" y="0"/>
                </a:cxn>
                <a:cxn ang="0">
                  <a:pos x="0" y="24"/>
                </a:cxn>
                <a:cxn ang="0">
                  <a:pos x="0" y="101"/>
                </a:cxn>
                <a:cxn ang="0">
                  <a:pos x="975" y="48"/>
                </a:cxn>
                <a:cxn ang="0">
                  <a:pos x="975" y="48"/>
                </a:cxn>
              </a:cxnLst>
              <a:rect l="0" t="0" r="r" b="b"/>
              <a:pathLst>
                <a:path w="975" h="101">
                  <a:moveTo>
                    <a:pt x="975" y="48"/>
                  </a:moveTo>
                  <a:lnTo>
                    <a:pt x="975" y="0"/>
                  </a:lnTo>
                  <a:lnTo>
                    <a:pt x="0" y="24"/>
                  </a:lnTo>
                  <a:lnTo>
                    <a:pt x="0" y="101"/>
                  </a:lnTo>
                  <a:lnTo>
                    <a:pt x="975" y="48"/>
                  </a:lnTo>
                  <a:lnTo>
                    <a:pt x="975" y="48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50185" name="Freeform 9"/>
            <p:cNvSpPr>
              <a:spLocks/>
            </p:cNvSpPr>
            <p:nvPr/>
          </p:nvSpPr>
          <p:spPr bwMode="hidden">
            <a:xfrm>
              <a:off x="3619" y="3815"/>
              <a:ext cx="2139" cy="198"/>
            </a:xfrm>
            <a:custGeom>
              <a:avLst/>
              <a:gdLst/>
              <a:ahLst/>
              <a:cxnLst>
                <a:cxn ang="0">
                  <a:pos x="2141" y="0"/>
                </a:cxn>
                <a:cxn ang="0">
                  <a:pos x="0" y="156"/>
                </a:cxn>
                <a:cxn ang="0">
                  <a:pos x="0" y="198"/>
                </a:cxn>
                <a:cxn ang="0">
                  <a:pos x="2141" y="0"/>
                </a:cxn>
                <a:cxn ang="0">
                  <a:pos x="2141" y="0"/>
                </a:cxn>
              </a:cxnLst>
              <a:rect l="0" t="0" r="r" b="b"/>
              <a:pathLst>
                <a:path w="2141" h="198">
                  <a:moveTo>
                    <a:pt x="2141" y="0"/>
                  </a:moveTo>
                  <a:lnTo>
                    <a:pt x="0" y="156"/>
                  </a:lnTo>
                  <a:lnTo>
                    <a:pt x="0" y="198"/>
                  </a:lnTo>
                  <a:lnTo>
                    <a:pt x="2141" y="0"/>
                  </a:lnTo>
                  <a:lnTo>
                    <a:pt x="2141" y="0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50186" name="Freeform 10"/>
            <p:cNvSpPr>
              <a:spLocks/>
            </p:cNvSpPr>
            <p:nvPr/>
          </p:nvSpPr>
          <p:spPr bwMode="hidden">
            <a:xfrm>
              <a:off x="0" y="3971"/>
              <a:ext cx="3619" cy="348"/>
            </a:xfrm>
            <a:custGeom>
              <a:avLst/>
              <a:gdLst/>
              <a:ahLst/>
              <a:cxnLst>
                <a:cxn ang="0">
                  <a:pos x="0" y="348"/>
                </a:cxn>
                <a:cxn ang="0">
                  <a:pos x="311" y="348"/>
                </a:cxn>
                <a:cxn ang="0">
                  <a:pos x="3623" y="42"/>
                </a:cxn>
                <a:cxn ang="0">
                  <a:pos x="3623" y="0"/>
                </a:cxn>
                <a:cxn ang="0">
                  <a:pos x="0" y="264"/>
                </a:cxn>
                <a:cxn ang="0">
                  <a:pos x="0" y="348"/>
                </a:cxn>
                <a:cxn ang="0">
                  <a:pos x="0" y="348"/>
                </a:cxn>
              </a:cxnLst>
              <a:rect l="0" t="0" r="r" b="b"/>
              <a:pathLst>
                <a:path w="3623" h="348">
                  <a:moveTo>
                    <a:pt x="0" y="348"/>
                  </a:moveTo>
                  <a:lnTo>
                    <a:pt x="311" y="348"/>
                  </a:lnTo>
                  <a:lnTo>
                    <a:pt x="3623" y="42"/>
                  </a:lnTo>
                  <a:lnTo>
                    <a:pt x="3623" y="0"/>
                  </a:lnTo>
                  <a:lnTo>
                    <a:pt x="0" y="264"/>
                  </a:lnTo>
                  <a:lnTo>
                    <a:pt x="0" y="348"/>
                  </a:lnTo>
                  <a:lnTo>
                    <a:pt x="0" y="348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72549"/>
                    <a:invGamma/>
                  </a:schemeClr>
                </a:gs>
                <a:gs pos="100000">
                  <a:schemeClr val="bg1"/>
                </a:gs>
              </a:gsLst>
              <a:lin ang="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50187" name="Freeform 11"/>
            <p:cNvSpPr>
              <a:spLocks/>
            </p:cNvSpPr>
            <p:nvPr/>
          </p:nvSpPr>
          <p:spPr bwMode="hidden">
            <a:xfrm>
              <a:off x="2097" y="4043"/>
              <a:ext cx="2514" cy="276"/>
            </a:xfrm>
            <a:custGeom>
              <a:avLst/>
              <a:gdLst/>
              <a:ahLst/>
              <a:cxnLst>
                <a:cxn ang="0">
                  <a:pos x="2182" y="276"/>
                </a:cxn>
                <a:cxn ang="0">
                  <a:pos x="2517" y="204"/>
                </a:cxn>
                <a:cxn ang="0">
                  <a:pos x="2260" y="0"/>
                </a:cxn>
                <a:cxn ang="0">
                  <a:pos x="0" y="276"/>
                </a:cxn>
                <a:cxn ang="0">
                  <a:pos x="2182" y="276"/>
                </a:cxn>
                <a:cxn ang="0">
                  <a:pos x="2182" y="276"/>
                </a:cxn>
              </a:cxnLst>
              <a:rect l="0" t="0" r="r" b="b"/>
              <a:pathLst>
                <a:path w="2517" h="276">
                  <a:moveTo>
                    <a:pt x="2182" y="276"/>
                  </a:moveTo>
                  <a:lnTo>
                    <a:pt x="2517" y="204"/>
                  </a:lnTo>
                  <a:lnTo>
                    <a:pt x="2260" y="0"/>
                  </a:lnTo>
                  <a:lnTo>
                    <a:pt x="0" y="276"/>
                  </a:lnTo>
                  <a:lnTo>
                    <a:pt x="2182" y="276"/>
                  </a:lnTo>
                  <a:lnTo>
                    <a:pt x="2182" y="276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50188" name="Freeform 12"/>
            <p:cNvSpPr>
              <a:spLocks/>
            </p:cNvSpPr>
            <p:nvPr/>
          </p:nvSpPr>
          <p:spPr bwMode="hidden">
            <a:xfrm>
              <a:off x="4354" y="3869"/>
              <a:ext cx="1404" cy="378"/>
            </a:xfrm>
            <a:custGeom>
              <a:avLst/>
              <a:gdLst/>
              <a:ahLst/>
              <a:cxnLst>
                <a:cxn ang="0">
                  <a:pos x="1405" y="126"/>
                </a:cxn>
                <a:cxn ang="0">
                  <a:pos x="1405" y="0"/>
                </a:cxn>
                <a:cxn ang="0">
                  <a:pos x="0" y="174"/>
                </a:cxn>
                <a:cxn ang="0">
                  <a:pos x="257" y="378"/>
                </a:cxn>
                <a:cxn ang="0">
                  <a:pos x="1405" y="126"/>
                </a:cxn>
                <a:cxn ang="0">
                  <a:pos x="1405" y="126"/>
                </a:cxn>
              </a:cxnLst>
              <a:rect l="0" t="0" r="r" b="b"/>
              <a:pathLst>
                <a:path w="1405" h="378">
                  <a:moveTo>
                    <a:pt x="1405" y="126"/>
                  </a:moveTo>
                  <a:lnTo>
                    <a:pt x="1405" y="0"/>
                  </a:lnTo>
                  <a:lnTo>
                    <a:pt x="0" y="174"/>
                  </a:lnTo>
                  <a:lnTo>
                    <a:pt x="257" y="378"/>
                  </a:lnTo>
                  <a:lnTo>
                    <a:pt x="1405" y="126"/>
                  </a:lnTo>
                  <a:lnTo>
                    <a:pt x="1405" y="126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tint val="96863"/>
                    <a:invGamma/>
                  </a:schemeClr>
                </a:gs>
              </a:gsLst>
              <a:lin ang="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50189" name="Freeform 13"/>
            <p:cNvSpPr>
              <a:spLocks/>
            </p:cNvSpPr>
            <p:nvPr/>
          </p:nvSpPr>
          <p:spPr bwMode="hidden">
            <a:xfrm>
              <a:off x="5030" y="3151"/>
              <a:ext cx="728" cy="240"/>
            </a:xfrm>
            <a:custGeom>
              <a:avLst/>
              <a:gdLst/>
              <a:ahLst/>
              <a:cxnLst>
                <a:cxn ang="0">
                  <a:pos x="729" y="240"/>
                </a:cxn>
                <a:cxn ang="0">
                  <a:pos x="0" y="0"/>
                </a:cxn>
                <a:cxn ang="0">
                  <a:pos x="0" y="6"/>
                </a:cxn>
                <a:cxn ang="0">
                  <a:pos x="729" y="240"/>
                </a:cxn>
                <a:cxn ang="0">
                  <a:pos x="729" y="240"/>
                </a:cxn>
              </a:cxnLst>
              <a:rect l="0" t="0" r="r" b="b"/>
              <a:pathLst>
                <a:path w="729" h="240">
                  <a:moveTo>
                    <a:pt x="729" y="240"/>
                  </a:moveTo>
                  <a:lnTo>
                    <a:pt x="0" y="0"/>
                  </a:lnTo>
                  <a:lnTo>
                    <a:pt x="0" y="6"/>
                  </a:lnTo>
                  <a:lnTo>
                    <a:pt x="729" y="240"/>
                  </a:lnTo>
                  <a:lnTo>
                    <a:pt x="729" y="240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50190" name="Freeform 14"/>
            <p:cNvSpPr>
              <a:spLocks/>
            </p:cNvSpPr>
            <p:nvPr/>
          </p:nvSpPr>
          <p:spPr bwMode="hidden">
            <a:xfrm>
              <a:off x="0" y="1486"/>
              <a:ext cx="5030" cy="1671"/>
            </a:xfrm>
            <a:custGeom>
              <a:avLst/>
              <a:gdLst/>
              <a:ahLst/>
              <a:cxnLst>
                <a:cxn ang="0">
                  <a:pos x="0" y="72"/>
                </a:cxn>
                <a:cxn ang="0">
                  <a:pos x="5035" y="1672"/>
                </a:cxn>
                <a:cxn ang="0">
                  <a:pos x="5035" y="1666"/>
                </a:cxn>
                <a:cxn ang="0">
                  <a:pos x="0" y="0"/>
                </a:cxn>
                <a:cxn ang="0">
                  <a:pos x="0" y="72"/>
                </a:cxn>
                <a:cxn ang="0">
                  <a:pos x="0" y="72"/>
                </a:cxn>
              </a:cxnLst>
              <a:rect l="0" t="0" r="r" b="b"/>
              <a:pathLst>
                <a:path w="5035" h="1672">
                  <a:moveTo>
                    <a:pt x="0" y="72"/>
                  </a:moveTo>
                  <a:lnTo>
                    <a:pt x="5035" y="1672"/>
                  </a:lnTo>
                  <a:lnTo>
                    <a:pt x="5035" y="1666"/>
                  </a:lnTo>
                  <a:lnTo>
                    <a:pt x="0" y="0"/>
                  </a:lnTo>
                  <a:lnTo>
                    <a:pt x="0" y="72"/>
                  </a:lnTo>
                  <a:lnTo>
                    <a:pt x="0" y="72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54510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50191" name="Freeform 15"/>
            <p:cNvSpPr>
              <a:spLocks/>
            </p:cNvSpPr>
            <p:nvPr/>
          </p:nvSpPr>
          <p:spPr bwMode="hidden">
            <a:xfrm>
              <a:off x="5030" y="3049"/>
              <a:ext cx="728" cy="318"/>
            </a:xfrm>
            <a:custGeom>
              <a:avLst/>
              <a:gdLst/>
              <a:ahLst/>
              <a:cxnLst>
                <a:cxn ang="0">
                  <a:pos x="729" y="318"/>
                </a:cxn>
                <a:cxn ang="0">
                  <a:pos x="729" y="312"/>
                </a:cxn>
                <a:cxn ang="0">
                  <a:pos x="0" y="0"/>
                </a:cxn>
                <a:cxn ang="0">
                  <a:pos x="0" y="54"/>
                </a:cxn>
                <a:cxn ang="0">
                  <a:pos x="729" y="318"/>
                </a:cxn>
                <a:cxn ang="0">
                  <a:pos x="729" y="318"/>
                </a:cxn>
              </a:cxnLst>
              <a:rect l="0" t="0" r="r" b="b"/>
              <a:pathLst>
                <a:path w="729" h="318">
                  <a:moveTo>
                    <a:pt x="729" y="318"/>
                  </a:moveTo>
                  <a:lnTo>
                    <a:pt x="729" y="312"/>
                  </a:lnTo>
                  <a:lnTo>
                    <a:pt x="0" y="0"/>
                  </a:lnTo>
                  <a:lnTo>
                    <a:pt x="0" y="54"/>
                  </a:lnTo>
                  <a:lnTo>
                    <a:pt x="729" y="318"/>
                  </a:lnTo>
                  <a:lnTo>
                    <a:pt x="729" y="318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50192" name="Freeform 16"/>
            <p:cNvSpPr>
              <a:spLocks/>
            </p:cNvSpPr>
            <p:nvPr/>
          </p:nvSpPr>
          <p:spPr bwMode="hidden">
            <a:xfrm>
              <a:off x="0" y="916"/>
              <a:ext cx="5030" cy="2187"/>
            </a:xfrm>
            <a:custGeom>
              <a:avLst/>
              <a:gdLst/>
              <a:ahLst/>
              <a:cxnLst>
                <a:cxn ang="0">
                  <a:pos x="0" y="396"/>
                </a:cxn>
                <a:cxn ang="0">
                  <a:pos x="5035" y="2188"/>
                </a:cxn>
                <a:cxn ang="0">
                  <a:pos x="5035" y="2134"/>
                </a:cxn>
                <a:cxn ang="0">
                  <a:pos x="0" y="0"/>
                </a:cxn>
                <a:cxn ang="0">
                  <a:pos x="0" y="396"/>
                </a:cxn>
                <a:cxn ang="0">
                  <a:pos x="0" y="396"/>
                </a:cxn>
              </a:cxnLst>
              <a:rect l="0" t="0" r="r" b="b"/>
              <a:pathLst>
                <a:path w="5035" h="2188">
                  <a:moveTo>
                    <a:pt x="0" y="396"/>
                  </a:moveTo>
                  <a:lnTo>
                    <a:pt x="5035" y="2188"/>
                  </a:lnTo>
                  <a:lnTo>
                    <a:pt x="5035" y="2134"/>
                  </a:lnTo>
                  <a:lnTo>
                    <a:pt x="0" y="0"/>
                  </a:lnTo>
                  <a:lnTo>
                    <a:pt x="0" y="396"/>
                  </a:lnTo>
                  <a:lnTo>
                    <a:pt x="0" y="396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66667"/>
                    <a:invGamma/>
                  </a:schemeClr>
                </a:gs>
                <a:gs pos="100000">
                  <a:schemeClr val="bg2"/>
                </a:gs>
              </a:gsLst>
              <a:lin ang="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50193" name="Freeform 17"/>
            <p:cNvSpPr>
              <a:spLocks/>
            </p:cNvSpPr>
            <p:nvPr/>
          </p:nvSpPr>
          <p:spPr bwMode="hidden">
            <a:xfrm>
              <a:off x="2294" y="0"/>
              <a:ext cx="3159" cy="2725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3145" y="2727"/>
                </a:cxn>
                <a:cxn ang="0">
                  <a:pos x="3163" y="2704"/>
                </a:cxn>
                <a:cxn ang="0">
                  <a:pos x="102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w="3163" h="2727">
                  <a:moveTo>
                    <a:pt x="0" y="0"/>
                  </a:moveTo>
                  <a:lnTo>
                    <a:pt x="3145" y="2727"/>
                  </a:lnTo>
                  <a:lnTo>
                    <a:pt x="3163" y="2704"/>
                  </a:lnTo>
                  <a:lnTo>
                    <a:pt x="102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69804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50194" name="Freeform 18"/>
            <p:cNvSpPr>
              <a:spLocks/>
            </p:cNvSpPr>
            <p:nvPr/>
          </p:nvSpPr>
          <p:spPr bwMode="hidden">
            <a:xfrm>
              <a:off x="5435" y="2702"/>
              <a:ext cx="323" cy="299"/>
            </a:xfrm>
            <a:custGeom>
              <a:avLst/>
              <a:gdLst/>
              <a:ahLst/>
              <a:cxnLst>
                <a:cxn ang="0">
                  <a:pos x="323" y="299"/>
                </a:cxn>
                <a:cxn ang="0">
                  <a:pos x="323" y="263"/>
                </a:cxn>
                <a:cxn ang="0">
                  <a:pos x="18" y="0"/>
                </a:cxn>
                <a:cxn ang="0">
                  <a:pos x="0" y="23"/>
                </a:cxn>
                <a:cxn ang="0">
                  <a:pos x="323" y="299"/>
                </a:cxn>
                <a:cxn ang="0">
                  <a:pos x="323" y="299"/>
                </a:cxn>
              </a:cxnLst>
              <a:rect l="0" t="0" r="r" b="b"/>
              <a:pathLst>
                <a:path w="323" h="299">
                  <a:moveTo>
                    <a:pt x="323" y="299"/>
                  </a:moveTo>
                  <a:lnTo>
                    <a:pt x="323" y="263"/>
                  </a:lnTo>
                  <a:lnTo>
                    <a:pt x="18" y="0"/>
                  </a:lnTo>
                  <a:lnTo>
                    <a:pt x="0" y="23"/>
                  </a:lnTo>
                  <a:lnTo>
                    <a:pt x="323" y="299"/>
                  </a:lnTo>
                  <a:lnTo>
                    <a:pt x="323" y="299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tint val="94118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50195" name="Freeform 19"/>
            <p:cNvSpPr>
              <a:spLocks/>
            </p:cNvSpPr>
            <p:nvPr/>
          </p:nvSpPr>
          <p:spPr bwMode="hidden">
            <a:xfrm>
              <a:off x="5477" y="2588"/>
              <a:ext cx="281" cy="335"/>
            </a:xfrm>
            <a:custGeom>
              <a:avLst/>
              <a:gdLst/>
              <a:ahLst/>
              <a:cxnLst>
                <a:cxn ang="0">
                  <a:pos x="281" y="335"/>
                </a:cxn>
                <a:cxn ang="0">
                  <a:pos x="281" y="173"/>
                </a:cxn>
                <a:cxn ang="0">
                  <a:pos x="96" y="0"/>
                </a:cxn>
                <a:cxn ang="0">
                  <a:pos x="0" y="90"/>
                </a:cxn>
                <a:cxn ang="0">
                  <a:pos x="281" y="335"/>
                </a:cxn>
                <a:cxn ang="0">
                  <a:pos x="281" y="335"/>
                </a:cxn>
              </a:cxnLst>
              <a:rect l="0" t="0" r="r" b="b"/>
              <a:pathLst>
                <a:path w="281" h="335">
                  <a:moveTo>
                    <a:pt x="281" y="335"/>
                  </a:moveTo>
                  <a:lnTo>
                    <a:pt x="281" y="173"/>
                  </a:lnTo>
                  <a:lnTo>
                    <a:pt x="96" y="0"/>
                  </a:lnTo>
                  <a:lnTo>
                    <a:pt x="0" y="90"/>
                  </a:lnTo>
                  <a:lnTo>
                    <a:pt x="281" y="335"/>
                  </a:lnTo>
                  <a:lnTo>
                    <a:pt x="281" y="335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50196" name="Freeform 20"/>
            <p:cNvSpPr>
              <a:spLocks/>
            </p:cNvSpPr>
            <p:nvPr/>
          </p:nvSpPr>
          <p:spPr bwMode="hidden">
            <a:xfrm>
              <a:off x="2454" y="0"/>
              <a:ext cx="3119" cy="2678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3026" y="2680"/>
                </a:cxn>
                <a:cxn ang="0">
                  <a:pos x="3122" y="2590"/>
                </a:cxn>
                <a:cxn ang="0">
                  <a:pos x="383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w="3122" h="2680">
                  <a:moveTo>
                    <a:pt x="0" y="0"/>
                  </a:moveTo>
                  <a:lnTo>
                    <a:pt x="3026" y="2680"/>
                  </a:lnTo>
                  <a:lnTo>
                    <a:pt x="3122" y="2590"/>
                  </a:lnTo>
                  <a:lnTo>
                    <a:pt x="383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46275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50197" name="Freeform 21"/>
            <p:cNvSpPr>
              <a:spLocks/>
            </p:cNvSpPr>
            <p:nvPr/>
          </p:nvSpPr>
          <p:spPr bwMode="hidden">
            <a:xfrm>
              <a:off x="5626" y="2534"/>
              <a:ext cx="132" cy="132"/>
            </a:xfrm>
            <a:custGeom>
              <a:avLst/>
              <a:gdLst/>
              <a:ahLst/>
              <a:cxnLst>
                <a:cxn ang="0">
                  <a:pos x="132" y="132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132" y="132"/>
                </a:cxn>
                <a:cxn ang="0">
                  <a:pos x="132" y="132"/>
                </a:cxn>
              </a:cxnLst>
              <a:rect l="0" t="0" r="r" b="b"/>
              <a:pathLst>
                <a:path w="132" h="132">
                  <a:moveTo>
                    <a:pt x="132" y="132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132" y="132"/>
                  </a:lnTo>
                  <a:lnTo>
                    <a:pt x="132" y="132"/>
                  </a:lnTo>
                  <a:close/>
                </a:path>
              </a:pathLst>
            </a:custGeom>
            <a:solidFill>
              <a:srgbClr val="FF9999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50198" name="Freeform 22"/>
            <p:cNvSpPr>
              <a:spLocks/>
            </p:cNvSpPr>
            <p:nvPr/>
          </p:nvSpPr>
          <p:spPr bwMode="hidden">
            <a:xfrm>
              <a:off x="3112" y="0"/>
              <a:ext cx="2514" cy="2534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2517" y="2536"/>
                </a:cxn>
                <a:cxn ang="0">
                  <a:pos x="2517" y="2536"/>
                </a:cxn>
                <a:cxn ang="0">
                  <a:pos x="66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w="2517" h="2536">
                  <a:moveTo>
                    <a:pt x="0" y="0"/>
                  </a:moveTo>
                  <a:lnTo>
                    <a:pt x="2517" y="2536"/>
                  </a:lnTo>
                  <a:lnTo>
                    <a:pt x="2517" y="2536"/>
                  </a:lnTo>
                  <a:lnTo>
                    <a:pt x="66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51373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50199" name="Freeform 23"/>
            <p:cNvSpPr>
              <a:spLocks/>
            </p:cNvSpPr>
            <p:nvPr/>
          </p:nvSpPr>
          <p:spPr bwMode="hidden">
            <a:xfrm>
              <a:off x="3488" y="0"/>
              <a:ext cx="2198" cy="248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2188" y="2482"/>
                </a:cxn>
                <a:cxn ang="0">
                  <a:pos x="2200" y="2476"/>
                </a:cxn>
                <a:cxn ang="0">
                  <a:pos x="317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w="2200" h="2482">
                  <a:moveTo>
                    <a:pt x="0" y="0"/>
                  </a:moveTo>
                  <a:lnTo>
                    <a:pt x="2188" y="2482"/>
                  </a:lnTo>
                  <a:lnTo>
                    <a:pt x="2200" y="2476"/>
                  </a:lnTo>
                  <a:lnTo>
                    <a:pt x="317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78824"/>
                    <a:invGamma/>
                  </a:schemeClr>
                </a:gs>
                <a:gs pos="100000">
                  <a:schemeClr val="bg2"/>
                </a:gs>
              </a:gsLst>
              <a:lin ang="5400000" scaled="1"/>
            </a:gradFill>
            <a:ln w="9525" cap="flat" cmpd="sng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50200" name="Freeform 24"/>
            <p:cNvSpPr>
              <a:spLocks/>
            </p:cNvSpPr>
            <p:nvPr/>
          </p:nvSpPr>
          <p:spPr bwMode="hidden">
            <a:xfrm>
              <a:off x="5674" y="2474"/>
              <a:ext cx="84" cy="96"/>
            </a:xfrm>
            <a:custGeom>
              <a:avLst/>
              <a:gdLst/>
              <a:ahLst/>
              <a:cxnLst>
                <a:cxn ang="0">
                  <a:pos x="84" y="96"/>
                </a:cxn>
                <a:cxn ang="0">
                  <a:pos x="84" y="90"/>
                </a:cxn>
                <a:cxn ang="0">
                  <a:pos x="12" y="0"/>
                </a:cxn>
                <a:cxn ang="0">
                  <a:pos x="0" y="6"/>
                </a:cxn>
                <a:cxn ang="0">
                  <a:pos x="84" y="96"/>
                </a:cxn>
                <a:cxn ang="0">
                  <a:pos x="84" y="96"/>
                </a:cxn>
              </a:cxnLst>
              <a:rect l="0" t="0" r="r" b="b"/>
              <a:pathLst>
                <a:path w="84" h="96">
                  <a:moveTo>
                    <a:pt x="84" y="96"/>
                  </a:moveTo>
                  <a:lnTo>
                    <a:pt x="84" y="90"/>
                  </a:lnTo>
                  <a:lnTo>
                    <a:pt x="12" y="0"/>
                  </a:lnTo>
                  <a:lnTo>
                    <a:pt x="0" y="6"/>
                  </a:lnTo>
                  <a:lnTo>
                    <a:pt x="84" y="96"/>
                  </a:lnTo>
                  <a:lnTo>
                    <a:pt x="84" y="96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tint val="90980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50201" name="Freeform 25"/>
            <p:cNvSpPr>
              <a:spLocks/>
            </p:cNvSpPr>
            <p:nvPr/>
          </p:nvSpPr>
          <p:spPr bwMode="hidden">
            <a:xfrm>
              <a:off x="5603" y="850"/>
              <a:ext cx="155" cy="516"/>
            </a:xfrm>
            <a:custGeom>
              <a:avLst/>
              <a:gdLst/>
              <a:ahLst/>
              <a:cxnLst>
                <a:cxn ang="0">
                  <a:pos x="155" y="516"/>
                </a:cxn>
                <a:cxn ang="0">
                  <a:pos x="155" y="204"/>
                </a:cxn>
                <a:cxn ang="0">
                  <a:pos x="77" y="0"/>
                </a:cxn>
                <a:cxn ang="0">
                  <a:pos x="0" y="192"/>
                </a:cxn>
                <a:cxn ang="0">
                  <a:pos x="155" y="516"/>
                </a:cxn>
                <a:cxn ang="0">
                  <a:pos x="155" y="516"/>
                </a:cxn>
              </a:cxnLst>
              <a:rect l="0" t="0" r="r" b="b"/>
              <a:pathLst>
                <a:path w="155" h="516">
                  <a:moveTo>
                    <a:pt x="155" y="516"/>
                  </a:moveTo>
                  <a:lnTo>
                    <a:pt x="155" y="204"/>
                  </a:lnTo>
                  <a:lnTo>
                    <a:pt x="77" y="0"/>
                  </a:lnTo>
                  <a:lnTo>
                    <a:pt x="0" y="192"/>
                  </a:lnTo>
                  <a:lnTo>
                    <a:pt x="155" y="516"/>
                  </a:lnTo>
                  <a:lnTo>
                    <a:pt x="155" y="516"/>
                  </a:lnTo>
                  <a:close/>
                </a:path>
              </a:pathLst>
            </a:custGeom>
            <a:solidFill>
              <a:schemeClr val="bg2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50202" name="Freeform 26"/>
            <p:cNvSpPr>
              <a:spLocks/>
            </p:cNvSpPr>
            <p:nvPr/>
          </p:nvSpPr>
          <p:spPr bwMode="hidden">
            <a:xfrm>
              <a:off x="5107" y="0"/>
              <a:ext cx="573" cy="1042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497" y="1043"/>
                </a:cxn>
                <a:cxn ang="0">
                  <a:pos x="574" y="851"/>
                </a:cxn>
                <a:cxn ang="0">
                  <a:pos x="251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w="574" h="1043">
                  <a:moveTo>
                    <a:pt x="0" y="0"/>
                  </a:moveTo>
                  <a:lnTo>
                    <a:pt x="497" y="1043"/>
                  </a:lnTo>
                  <a:lnTo>
                    <a:pt x="574" y="851"/>
                  </a:lnTo>
                  <a:lnTo>
                    <a:pt x="251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66667"/>
                    <a:invGamma/>
                  </a:schemeClr>
                </a:gs>
                <a:gs pos="100000">
                  <a:schemeClr val="bg2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50203" name="Freeform 27"/>
            <p:cNvSpPr>
              <a:spLocks/>
            </p:cNvSpPr>
            <p:nvPr/>
          </p:nvSpPr>
          <p:spPr bwMode="hidden">
            <a:xfrm>
              <a:off x="5411" y="0"/>
              <a:ext cx="341" cy="796"/>
            </a:xfrm>
            <a:custGeom>
              <a:avLst/>
              <a:gdLst/>
              <a:ahLst/>
              <a:cxnLst>
                <a:cxn ang="0">
                  <a:pos x="144" y="0"/>
                </a:cxn>
                <a:cxn ang="0">
                  <a:pos x="0" y="0"/>
                </a:cxn>
                <a:cxn ang="0">
                  <a:pos x="287" y="797"/>
                </a:cxn>
                <a:cxn ang="0">
                  <a:pos x="341" y="653"/>
                </a:cxn>
                <a:cxn ang="0">
                  <a:pos x="144" y="0"/>
                </a:cxn>
                <a:cxn ang="0">
                  <a:pos x="144" y="0"/>
                </a:cxn>
              </a:cxnLst>
              <a:rect l="0" t="0" r="r" b="b"/>
              <a:pathLst>
                <a:path w="341" h="797">
                  <a:moveTo>
                    <a:pt x="144" y="0"/>
                  </a:moveTo>
                  <a:lnTo>
                    <a:pt x="0" y="0"/>
                  </a:lnTo>
                  <a:lnTo>
                    <a:pt x="287" y="797"/>
                  </a:lnTo>
                  <a:lnTo>
                    <a:pt x="341" y="653"/>
                  </a:lnTo>
                  <a:lnTo>
                    <a:pt x="144" y="0"/>
                  </a:lnTo>
                  <a:lnTo>
                    <a:pt x="144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69804"/>
                    <a:invGamma/>
                  </a:schemeClr>
                </a:gs>
                <a:gs pos="100000">
                  <a:schemeClr val="bg2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50204" name="Freeform 28"/>
            <p:cNvSpPr>
              <a:spLocks/>
            </p:cNvSpPr>
            <p:nvPr/>
          </p:nvSpPr>
          <p:spPr bwMode="hidden">
            <a:xfrm>
              <a:off x="5698" y="653"/>
              <a:ext cx="60" cy="311"/>
            </a:xfrm>
            <a:custGeom>
              <a:avLst/>
              <a:gdLst/>
              <a:ahLst/>
              <a:cxnLst>
                <a:cxn ang="0">
                  <a:pos x="0" y="144"/>
                </a:cxn>
                <a:cxn ang="0">
                  <a:pos x="60" y="312"/>
                </a:cxn>
                <a:cxn ang="0">
                  <a:pos x="60" y="6"/>
                </a:cxn>
                <a:cxn ang="0">
                  <a:pos x="54" y="0"/>
                </a:cxn>
                <a:cxn ang="0">
                  <a:pos x="0" y="144"/>
                </a:cxn>
                <a:cxn ang="0">
                  <a:pos x="0" y="144"/>
                </a:cxn>
              </a:cxnLst>
              <a:rect l="0" t="0" r="r" b="b"/>
              <a:pathLst>
                <a:path w="60" h="312">
                  <a:moveTo>
                    <a:pt x="0" y="144"/>
                  </a:moveTo>
                  <a:lnTo>
                    <a:pt x="60" y="312"/>
                  </a:lnTo>
                  <a:lnTo>
                    <a:pt x="60" y="6"/>
                  </a:lnTo>
                  <a:lnTo>
                    <a:pt x="54" y="0"/>
                  </a:lnTo>
                  <a:lnTo>
                    <a:pt x="0" y="144"/>
                  </a:lnTo>
                  <a:lnTo>
                    <a:pt x="0" y="144"/>
                  </a:lnTo>
                  <a:close/>
                </a:path>
              </a:pathLst>
            </a:custGeom>
            <a:solidFill>
              <a:schemeClr val="bg2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50205" name="Freeform 29"/>
            <p:cNvSpPr>
              <a:spLocks/>
            </p:cNvSpPr>
            <p:nvPr/>
          </p:nvSpPr>
          <p:spPr bwMode="hidden">
            <a:xfrm>
              <a:off x="2" y="1601"/>
              <a:ext cx="5752" cy="1864"/>
            </a:xfrm>
            <a:custGeom>
              <a:avLst/>
              <a:gdLst/>
              <a:ahLst/>
              <a:cxnLst>
                <a:cxn ang="0">
                  <a:pos x="0" y="371"/>
                </a:cxn>
                <a:cxn ang="0">
                  <a:pos x="5740" y="1864"/>
                </a:cxn>
                <a:cxn ang="0">
                  <a:pos x="5740" y="1834"/>
                </a:cxn>
                <a:cxn ang="0">
                  <a:pos x="0" y="0"/>
                </a:cxn>
                <a:cxn ang="0">
                  <a:pos x="0" y="371"/>
                </a:cxn>
                <a:cxn ang="0">
                  <a:pos x="0" y="371"/>
                </a:cxn>
              </a:cxnLst>
              <a:rect l="0" t="0" r="r" b="b"/>
              <a:pathLst>
                <a:path w="5740" h="1864">
                  <a:moveTo>
                    <a:pt x="0" y="371"/>
                  </a:moveTo>
                  <a:lnTo>
                    <a:pt x="5740" y="1864"/>
                  </a:lnTo>
                  <a:lnTo>
                    <a:pt x="5740" y="1834"/>
                  </a:lnTo>
                  <a:lnTo>
                    <a:pt x="0" y="0"/>
                  </a:lnTo>
                  <a:lnTo>
                    <a:pt x="0" y="371"/>
                  </a:lnTo>
                  <a:lnTo>
                    <a:pt x="0" y="371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63529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50206" name="Freeform 30"/>
            <p:cNvSpPr>
              <a:spLocks/>
            </p:cNvSpPr>
            <p:nvPr/>
          </p:nvSpPr>
          <p:spPr bwMode="hidden">
            <a:xfrm>
              <a:off x="5754" y="3483"/>
              <a:ext cx="6" cy="6"/>
            </a:xfrm>
            <a:custGeom>
              <a:avLst/>
              <a:gdLst/>
              <a:ahLst/>
              <a:cxnLst>
                <a:cxn ang="0">
                  <a:pos x="6" y="6"/>
                </a:cxn>
                <a:cxn ang="0">
                  <a:pos x="0" y="0"/>
                </a:cxn>
                <a:cxn ang="0">
                  <a:pos x="0" y="6"/>
                </a:cxn>
                <a:cxn ang="0">
                  <a:pos x="6" y="6"/>
                </a:cxn>
                <a:cxn ang="0">
                  <a:pos x="6" y="6"/>
                </a:cxn>
              </a:cxnLst>
              <a:rect l="0" t="0" r="r" b="b"/>
              <a:pathLst>
                <a:path w="6" h="6">
                  <a:moveTo>
                    <a:pt x="6" y="6"/>
                  </a:moveTo>
                  <a:lnTo>
                    <a:pt x="0" y="0"/>
                  </a:lnTo>
                  <a:lnTo>
                    <a:pt x="0" y="6"/>
                  </a:lnTo>
                  <a:lnTo>
                    <a:pt x="6" y="6"/>
                  </a:lnTo>
                  <a:lnTo>
                    <a:pt x="6" y="6"/>
                  </a:lnTo>
                  <a:close/>
                </a:path>
              </a:pathLst>
            </a:custGeom>
            <a:solidFill>
              <a:srgbClr val="18FF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50207" name="Freeform 31"/>
            <p:cNvSpPr>
              <a:spLocks/>
            </p:cNvSpPr>
            <p:nvPr/>
          </p:nvSpPr>
          <p:spPr bwMode="hidden">
            <a:xfrm>
              <a:off x="2" y="2152"/>
              <a:ext cx="5752" cy="1337"/>
            </a:xfrm>
            <a:custGeom>
              <a:avLst/>
              <a:gdLst/>
              <a:ahLst/>
              <a:cxnLst>
                <a:cxn ang="0">
                  <a:pos x="0" y="366"/>
                </a:cxn>
                <a:cxn ang="0">
                  <a:pos x="5740" y="1337"/>
                </a:cxn>
                <a:cxn ang="0">
                  <a:pos x="5740" y="1331"/>
                </a:cxn>
                <a:cxn ang="0">
                  <a:pos x="0" y="0"/>
                </a:cxn>
                <a:cxn ang="0">
                  <a:pos x="0" y="366"/>
                </a:cxn>
                <a:cxn ang="0">
                  <a:pos x="0" y="366"/>
                </a:cxn>
              </a:cxnLst>
              <a:rect l="0" t="0" r="r" b="b"/>
              <a:pathLst>
                <a:path w="5740" h="1337">
                  <a:moveTo>
                    <a:pt x="0" y="366"/>
                  </a:moveTo>
                  <a:lnTo>
                    <a:pt x="5740" y="1337"/>
                  </a:lnTo>
                  <a:lnTo>
                    <a:pt x="5740" y="1331"/>
                  </a:lnTo>
                  <a:lnTo>
                    <a:pt x="0" y="0"/>
                  </a:lnTo>
                  <a:lnTo>
                    <a:pt x="0" y="366"/>
                  </a:lnTo>
                  <a:lnTo>
                    <a:pt x="0" y="366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60784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50208" name="Freeform 32"/>
            <p:cNvSpPr>
              <a:spLocks/>
            </p:cNvSpPr>
            <p:nvPr/>
          </p:nvSpPr>
          <p:spPr bwMode="hidden">
            <a:xfrm>
              <a:off x="2" y="3177"/>
              <a:ext cx="5752" cy="414"/>
            </a:xfrm>
            <a:custGeom>
              <a:avLst/>
              <a:gdLst/>
              <a:ahLst/>
              <a:cxnLst>
                <a:cxn ang="0">
                  <a:pos x="0" y="48"/>
                </a:cxn>
                <a:cxn ang="0">
                  <a:pos x="5740" y="414"/>
                </a:cxn>
                <a:cxn ang="0">
                  <a:pos x="5740" y="402"/>
                </a:cxn>
                <a:cxn ang="0">
                  <a:pos x="0" y="0"/>
                </a:cxn>
                <a:cxn ang="0">
                  <a:pos x="0" y="48"/>
                </a:cxn>
                <a:cxn ang="0">
                  <a:pos x="0" y="48"/>
                </a:cxn>
              </a:cxnLst>
              <a:rect l="0" t="0" r="r" b="b"/>
              <a:pathLst>
                <a:path w="5740" h="414">
                  <a:moveTo>
                    <a:pt x="0" y="48"/>
                  </a:moveTo>
                  <a:lnTo>
                    <a:pt x="5740" y="414"/>
                  </a:lnTo>
                  <a:lnTo>
                    <a:pt x="5740" y="402"/>
                  </a:lnTo>
                  <a:lnTo>
                    <a:pt x="0" y="0"/>
                  </a:lnTo>
                  <a:lnTo>
                    <a:pt x="0" y="48"/>
                  </a:lnTo>
                  <a:lnTo>
                    <a:pt x="0" y="48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84706"/>
                    <a:invGamma/>
                  </a:schemeClr>
                </a:gs>
                <a:gs pos="100000">
                  <a:schemeClr val="bg1"/>
                </a:gs>
              </a:gsLst>
              <a:lin ang="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50209" name="Freeform 33"/>
            <p:cNvSpPr>
              <a:spLocks/>
            </p:cNvSpPr>
            <p:nvPr/>
          </p:nvSpPr>
          <p:spPr bwMode="hidden">
            <a:xfrm>
              <a:off x="1297" y="0"/>
              <a:ext cx="4457" cy="3177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4448" y="3177"/>
                </a:cxn>
                <a:cxn ang="0">
                  <a:pos x="4448" y="3153"/>
                </a:cxn>
                <a:cxn ang="0">
                  <a:pos x="125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w="4448" h="3177">
                  <a:moveTo>
                    <a:pt x="0" y="0"/>
                  </a:moveTo>
                  <a:lnTo>
                    <a:pt x="4448" y="3177"/>
                  </a:lnTo>
                  <a:lnTo>
                    <a:pt x="4448" y="3153"/>
                  </a:lnTo>
                  <a:lnTo>
                    <a:pt x="125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48627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50210" name="Freeform 34"/>
            <p:cNvSpPr>
              <a:spLocks/>
            </p:cNvSpPr>
            <p:nvPr/>
          </p:nvSpPr>
          <p:spPr bwMode="hidden">
            <a:xfrm>
              <a:off x="3321" y="0"/>
              <a:ext cx="2433" cy="2614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2428" y="2614"/>
                </a:cxn>
                <a:cxn ang="0">
                  <a:pos x="2428" y="2608"/>
                </a:cxn>
                <a:cxn ang="0">
                  <a:pos x="66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w="2428" h="2614">
                  <a:moveTo>
                    <a:pt x="0" y="0"/>
                  </a:moveTo>
                  <a:lnTo>
                    <a:pt x="2428" y="2614"/>
                  </a:lnTo>
                  <a:lnTo>
                    <a:pt x="2428" y="2608"/>
                  </a:lnTo>
                  <a:lnTo>
                    <a:pt x="66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84706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50211" name="Freeform 35"/>
            <p:cNvSpPr>
              <a:spLocks/>
            </p:cNvSpPr>
            <p:nvPr/>
          </p:nvSpPr>
          <p:spPr bwMode="hidden">
            <a:xfrm>
              <a:off x="3950" y="0"/>
              <a:ext cx="1804" cy="2464"/>
            </a:xfrm>
            <a:custGeom>
              <a:avLst/>
              <a:gdLst/>
              <a:ahLst/>
              <a:cxnLst>
                <a:cxn ang="0">
                  <a:pos x="485" y="0"/>
                </a:cxn>
                <a:cxn ang="0">
                  <a:pos x="0" y="0"/>
                </a:cxn>
                <a:cxn ang="0">
                  <a:pos x="1800" y="2464"/>
                </a:cxn>
                <a:cxn ang="0">
                  <a:pos x="1800" y="2248"/>
                </a:cxn>
                <a:cxn ang="0">
                  <a:pos x="1794" y="2248"/>
                </a:cxn>
                <a:cxn ang="0">
                  <a:pos x="485" y="0"/>
                </a:cxn>
                <a:cxn ang="0">
                  <a:pos x="485" y="0"/>
                </a:cxn>
              </a:cxnLst>
              <a:rect l="0" t="0" r="r" b="b"/>
              <a:pathLst>
                <a:path w="1800" h="2464">
                  <a:moveTo>
                    <a:pt x="485" y="0"/>
                  </a:moveTo>
                  <a:lnTo>
                    <a:pt x="0" y="0"/>
                  </a:lnTo>
                  <a:lnTo>
                    <a:pt x="1800" y="2464"/>
                  </a:lnTo>
                  <a:lnTo>
                    <a:pt x="1800" y="2248"/>
                  </a:lnTo>
                  <a:lnTo>
                    <a:pt x="1794" y="2248"/>
                  </a:lnTo>
                  <a:lnTo>
                    <a:pt x="485" y="0"/>
                  </a:lnTo>
                  <a:lnTo>
                    <a:pt x="485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78824"/>
                    <a:invGamma/>
                  </a:schemeClr>
                </a:gs>
                <a:gs pos="100000">
                  <a:schemeClr val="bg2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50212" name="Freeform 36"/>
            <p:cNvSpPr>
              <a:spLocks/>
            </p:cNvSpPr>
            <p:nvPr/>
          </p:nvSpPr>
          <p:spPr bwMode="hidden">
            <a:xfrm>
              <a:off x="4519" y="0"/>
              <a:ext cx="1235" cy="2074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1232" y="2074"/>
                </a:cxn>
                <a:cxn ang="0">
                  <a:pos x="1232" y="2038"/>
                </a:cxn>
                <a:cxn ang="0">
                  <a:pos x="42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w="1232" h="2074">
                  <a:moveTo>
                    <a:pt x="0" y="0"/>
                  </a:moveTo>
                  <a:lnTo>
                    <a:pt x="1232" y="2074"/>
                  </a:lnTo>
                  <a:lnTo>
                    <a:pt x="1232" y="2038"/>
                  </a:lnTo>
                  <a:lnTo>
                    <a:pt x="42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57647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50213" name="Freeform 37"/>
            <p:cNvSpPr>
              <a:spLocks/>
            </p:cNvSpPr>
            <p:nvPr/>
          </p:nvSpPr>
          <p:spPr bwMode="hidden">
            <a:xfrm>
              <a:off x="4694" y="0"/>
              <a:ext cx="1060" cy="1936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1058" y="1936"/>
                </a:cxn>
                <a:cxn ang="0">
                  <a:pos x="1058" y="1930"/>
                </a:cxn>
                <a:cxn ang="0">
                  <a:pos x="54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w="1058" h="1936">
                  <a:moveTo>
                    <a:pt x="0" y="0"/>
                  </a:moveTo>
                  <a:lnTo>
                    <a:pt x="1058" y="1936"/>
                  </a:lnTo>
                  <a:lnTo>
                    <a:pt x="1058" y="1930"/>
                  </a:lnTo>
                  <a:lnTo>
                    <a:pt x="54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72549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50214" name="Freeform 38"/>
            <p:cNvSpPr>
              <a:spLocks/>
            </p:cNvSpPr>
            <p:nvPr/>
          </p:nvSpPr>
          <p:spPr bwMode="hidden">
            <a:xfrm>
              <a:off x="4981" y="0"/>
              <a:ext cx="773" cy="1487"/>
            </a:xfrm>
            <a:custGeom>
              <a:avLst/>
              <a:gdLst/>
              <a:ahLst/>
              <a:cxnLst>
                <a:cxn ang="0">
                  <a:pos x="771" y="1433"/>
                </a:cxn>
                <a:cxn ang="0">
                  <a:pos x="42" y="0"/>
                </a:cxn>
                <a:cxn ang="0">
                  <a:pos x="0" y="0"/>
                </a:cxn>
                <a:cxn ang="0">
                  <a:pos x="771" y="1487"/>
                </a:cxn>
                <a:cxn ang="0">
                  <a:pos x="771" y="1433"/>
                </a:cxn>
                <a:cxn ang="0">
                  <a:pos x="771" y="1433"/>
                </a:cxn>
              </a:cxnLst>
              <a:rect l="0" t="0" r="r" b="b"/>
              <a:pathLst>
                <a:path w="771" h="1487">
                  <a:moveTo>
                    <a:pt x="771" y="1433"/>
                  </a:moveTo>
                  <a:lnTo>
                    <a:pt x="42" y="0"/>
                  </a:lnTo>
                  <a:lnTo>
                    <a:pt x="0" y="0"/>
                  </a:lnTo>
                  <a:lnTo>
                    <a:pt x="771" y="1487"/>
                  </a:lnTo>
                  <a:lnTo>
                    <a:pt x="771" y="1433"/>
                  </a:lnTo>
                  <a:lnTo>
                    <a:pt x="771" y="1433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78824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grpSp>
          <p:nvGrpSpPr>
            <p:cNvPr id="50215" name="Group 39"/>
            <p:cNvGrpSpPr>
              <a:grpSpLocks/>
            </p:cNvGrpSpPr>
            <p:nvPr userDrawn="1"/>
          </p:nvGrpSpPr>
          <p:grpSpPr bwMode="auto">
            <a:xfrm>
              <a:off x="0" y="1632"/>
              <a:ext cx="5758" cy="1858"/>
              <a:chOff x="0" y="1632"/>
              <a:chExt cx="5758" cy="1858"/>
            </a:xfrm>
          </p:grpSpPr>
          <p:sp>
            <p:nvSpPr>
              <p:cNvPr id="50216" name="Freeform 40"/>
              <p:cNvSpPr>
                <a:spLocks/>
              </p:cNvSpPr>
              <p:nvPr/>
            </p:nvSpPr>
            <p:spPr bwMode="hidden">
              <a:xfrm>
                <a:off x="0" y="1632"/>
                <a:ext cx="3670" cy="1313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366"/>
                  </a:cxn>
                  <a:cxn ang="0">
                    <a:pos x="3635" y="1313"/>
                  </a:cxn>
                  <a:cxn ang="0">
                    <a:pos x="3647" y="1235"/>
                  </a:cxn>
                  <a:cxn ang="0">
                    <a:pos x="3659" y="1163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 w="3659" h="1313">
                    <a:moveTo>
                      <a:pt x="0" y="0"/>
                    </a:moveTo>
                    <a:lnTo>
                      <a:pt x="0" y="366"/>
                    </a:lnTo>
                    <a:lnTo>
                      <a:pt x="3635" y="1313"/>
                    </a:lnTo>
                    <a:lnTo>
                      <a:pt x="3647" y="1235"/>
                    </a:lnTo>
                    <a:lnTo>
                      <a:pt x="3659" y="1163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>
                      <a:gamma/>
                      <a:shade val="72549"/>
                      <a:invGamma/>
                    </a:schemeClr>
                  </a:gs>
                  <a:gs pos="100000">
                    <a:schemeClr val="bg1"/>
                  </a:gs>
                </a:gsLst>
                <a:lin ang="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0217" name="Freeform 41"/>
              <p:cNvSpPr>
                <a:spLocks/>
              </p:cNvSpPr>
              <p:nvPr/>
            </p:nvSpPr>
            <p:spPr bwMode="hidden">
              <a:xfrm>
                <a:off x="3646" y="2795"/>
                <a:ext cx="2112" cy="695"/>
              </a:xfrm>
              <a:custGeom>
                <a:avLst/>
                <a:gdLst/>
                <a:ahLst/>
                <a:cxnLst>
                  <a:cxn ang="0">
                    <a:pos x="2105" y="665"/>
                  </a:cxn>
                  <a:cxn ang="0">
                    <a:pos x="24" y="0"/>
                  </a:cxn>
                  <a:cxn ang="0">
                    <a:pos x="12" y="72"/>
                  </a:cxn>
                  <a:cxn ang="0">
                    <a:pos x="0" y="150"/>
                  </a:cxn>
                  <a:cxn ang="0">
                    <a:pos x="2105" y="695"/>
                  </a:cxn>
                  <a:cxn ang="0">
                    <a:pos x="2105" y="665"/>
                  </a:cxn>
                  <a:cxn ang="0">
                    <a:pos x="2105" y="665"/>
                  </a:cxn>
                </a:cxnLst>
                <a:rect l="0" t="0" r="r" b="b"/>
                <a:pathLst>
                  <a:path w="2105" h="695">
                    <a:moveTo>
                      <a:pt x="2105" y="665"/>
                    </a:moveTo>
                    <a:lnTo>
                      <a:pt x="24" y="0"/>
                    </a:lnTo>
                    <a:lnTo>
                      <a:pt x="12" y="72"/>
                    </a:lnTo>
                    <a:lnTo>
                      <a:pt x="0" y="150"/>
                    </a:lnTo>
                    <a:lnTo>
                      <a:pt x="2105" y="695"/>
                    </a:lnTo>
                    <a:lnTo>
                      <a:pt x="2105" y="665"/>
                    </a:lnTo>
                    <a:lnTo>
                      <a:pt x="2105" y="665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tint val="90980"/>
                      <a:invGamma/>
                    </a:schemeClr>
                  </a:gs>
                </a:gsLst>
                <a:lin ang="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</p:grpSp>
      </p:grpSp>
      <p:sp>
        <p:nvSpPr>
          <p:cNvPr id="50218" name="Rectangle 4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7813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50219" name="Rectangle 4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30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50220" name="Rectangle 4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3638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effectLst>
                  <a:outerShdw blurRad="38100" dist="38100" dir="2700000" algn="tl">
                    <a:srgbClr val="000000"/>
                  </a:outerShdw>
                </a:effectLst>
              </a:defRPr>
            </a:lvl1pPr>
          </a:lstStyle>
          <a:p>
            <a:endParaRPr lang="ru-RU"/>
          </a:p>
        </p:txBody>
      </p:sp>
      <p:sp>
        <p:nvSpPr>
          <p:cNvPr id="50221" name="Rectangle 4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1200">
                <a:effectLst>
                  <a:outerShdw blurRad="38100" dist="38100" dir="2700000" algn="tl">
                    <a:srgbClr val="000000"/>
                  </a:outerShdw>
                </a:effectLst>
              </a:defRPr>
            </a:lvl1pPr>
          </a:lstStyle>
          <a:p>
            <a:endParaRPr lang="ru-RU"/>
          </a:p>
        </p:txBody>
      </p:sp>
      <p:sp>
        <p:nvSpPr>
          <p:cNvPr id="50222" name="Rectangle 4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3638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effectLst>
                  <a:outerShdw blurRad="38100" dist="38100" dir="2700000" algn="tl">
                    <a:srgbClr val="000000"/>
                  </a:outerShdw>
                </a:effectLst>
              </a:defRPr>
            </a:lvl1pPr>
          </a:lstStyle>
          <a:p>
            <a:fld id="{710234DD-752B-4EE4-9A64-3B400E4F8449}" type="slidenum">
              <a:rPr lang="ru-RU"/>
              <a:pPr/>
              <a:t>‹#›</a:t>
            </a:fld>
            <a:endParaRPr lang="ru-RU"/>
          </a:p>
        </p:txBody>
      </p:sp>
    </p:spTree>
  </p:cSld>
  <p:clrMap bg1="dk2" tx1="lt1" bg2="dk1" tx2="lt2" accent1="accent1" accent2="accent2" accent3="accent3" accent4="accent4" accent5="accent5" accent6="accent6" hlink="hlink" folHlink="folHlink"/>
  <p:sldLayoutIdLst>
    <p:sldLayoutId id="2147483654" r:id="rId1"/>
    <p:sldLayoutId id="2147483655" r:id="rId2"/>
    <p:sldLayoutId id="2147483656" r:id="rId3"/>
    <p:sldLayoutId id="2147483657" r:id="rId4"/>
    <p:sldLayoutId id="2147483658" r:id="rId5"/>
    <p:sldLayoutId id="2147483659" r:id="rId6"/>
    <p:sldLayoutId id="2147483660" r:id="rId7"/>
    <p:sldLayoutId id="2147483661" r:id="rId8"/>
    <p:sldLayoutId id="2147483662" r:id="rId9"/>
    <p:sldLayoutId id="2147483663" r:id="rId10"/>
    <p:sldLayoutId id="2147483664" r:id="rId11"/>
  </p:sldLayoutIdLst>
  <p:transition>
    <p:wipe dir="d"/>
  </p:transition>
  <p:txStyles>
    <p:titleStyle>
      <a:lvl1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lr>
          <a:schemeClr val="hlink"/>
        </a:buClr>
        <a:buSzPct val="90000"/>
        <a:buFont typeface="Wingdings" pitchFamily="2" charset="2"/>
        <a:buBlip>
          <a:blip r:embed="rId13"/>
        </a:buBlip>
        <a:defRPr sz="32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lr>
          <a:schemeClr val="accent2"/>
        </a:buClr>
        <a:buSzPct val="90000"/>
        <a:buFont typeface="Wingdings" pitchFamily="2" charset="2"/>
        <a:buBlip>
          <a:blip r:embed="rId14"/>
        </a:buBlip>
        <a:defRPr sz="24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lr>
          <a:schemeClr val="folHlink"/>
        </a:buClr>
        <a:buSzPct val="90000"/>
        <a:buFont typeface="Wingdings" pitchFamily="2" charset="2"/>
        <a:buBlip>
          <a:blip r:embed="rId15"/>
        </a:buBlip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folHlink"/>
        </a:buClr>
        <a:buSzPct val="90000"/>
        <a:buFont typeface="Wingdings" pitchFamily="2" charset="2"/>
        <a:buBlip>
          <a:blip r:embed="rId15"/>
        </a:buBlip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folHlink"/>
        </a:buClr>
        <a:buSzPct val="90000"/>
        <a:buFont typeface="Wingdings" pitchFamily="2" charset="2"/>
        <a:buBlip>
          <a:blip r:embed="rId15"/>
        </a:buBlip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folHlink"/>
        </a:buClr>
        <a:buSzPct val="90000"/>
        <a:buFont typeface="Wingdings" pitchFamily="2" charset="2"/>
        <a:buBlip>
          <a:blip r:embed="rId15"/>
        </a:buBlip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folHlink"/>
        </a:buClr>
        <a:buSzPct val="90000"/>
        <a:buFont typeface="Wingdings" pitchFamily="2" charset="2"/>
        <a:buBlip>
          <a:blip r:embed="rId15"/>
        </a:buBlip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0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.v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2.v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866" name="Rectangle 2"/>
          <p:cNvSpPr>
            <a:spLocks noChangeArrowheads="1"/>
          </p:cNvSpPr>
          <p:nvPr/>
        </p:nvSpPr>
        <p:spPr bwMode="auto">
          <a:xfrm>
            <a:off x="2514600" y="1676400"/>
            <a:ext cx="4349750" cy="2289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/>
            <a:r>
              <a:rPr lang="en-US" sz="3600" b="1" dirty="0">
                <a:effectLst>
                  <a:outerShdw blurRad="38100" dist="38100" dir="2700000" algn="tl">
                    <a:srgbClr val="000000"/>
                  </a:outerShdw>
                </a:effectLst>
              </a:rPr>
              <a:t>PROTEIN PHYSICS</a:t>
            </a:r>
          </a:p>
          <a:p>
            <a:pPr algn="ctr"/>
            <a:endParaRPr lang="en-US" sz="3600" b="1" dirty="0">
              <a:solidFill>
                <a:srgbClr val="66FF66"/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  <a:p>
            <a:pPr algn="ctr"/>
            <a:r>
              <a:rPr lang="en-US" sz="3600" b="1" dirty="0">
                <a:solidFill>
                  <a:srgbClr val="66FF66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LECTURE </a:t>
            </a:r>
            <a:r>
              <a:rPr lang="en-US" sz="3600" b="1" dirty="0" smtClean="0">
                <a:solidFill>
                  <a:srgbClr val="66FF66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5</a:t>
            </a:r>
            <a:endParaRPr lang="en-US" sz="3600" b="1" dirty="0">
              <a:solidFill>
                <a:srgbClr val="66FF66"/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  <a:p>
            <a:pPr algn="ctr"/>
            <a:endParaRPr lang="en-US" sz="3600" b="1" dirty="0">
              <a:solidFill>
                <a:srgbClr val="66FF66"/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</p:txBody>
      </p:sp>
    </p:spTree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8659" name="Picture 3" descr="txt-ris-04-0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5410200"/>
            <a:ext cx="9144000" cy="1447800"/>
          </a:xfrm>
          <a:prstGeom prst="rect">
            <a:avLst/>
          </a:prstGeom>
          <a:noFill/>
        </p:spPr>
      </p:pic>
      <p:pic>
        <p:nvPicPr>
          <p:cNvPr id="198665" name="Picture 9" descr="04_01_formul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3657600"/>
            <a:ext cx="2362200" cy="708025"/>
          </a:xfrm>
          <a:prstGeom prst="rect">
            <a:avLst/>
          </a:prstGeom>
          <a:noFill/>
        </p:spPr>
      </p:pic>
      <p:sp>
        <p:nvSpPr>
          <p:cNvPr id="198666" name="Rectangle 10"/>
          <p:cNvSpPr>
            <a:spLocks noChangeArrowheads="1"/>
          </p:cNvSpPr>
          <p:nvPr/>
        </p:nvSpPr>
        <p:spPr bwMode="auto">
          <a:xfrm>
            <a:off x="0" y="990600"/>
            <a:ext cx="4876800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/>
            <a:r>
              <a:rPr lang="en-US" sz="2800" b="1">
                <a:solidFill>
                  <a:srgbClr val="FFFF99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WATER</a:t>
            </a:r>
            <a:r>
              <a:rPr lang="en-US" sz="2800" b="1">
                <a:solidFill>
                  <a:srgbClr val="66FF66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 molecule:</a:t>
            </a:r>
          </a:p>
        </p:txBody>
      </p:sp>
      <p:sp>
        <p:nvSpPr>
          <p:cNvPr id="198667" name="Rectangle 11"/>
          <p:cNvSpPr>
            <a:spLocks noChangeArrowheads="1"/>
          </p:cNvSpPr>
          <p:nvPr/>
        </p:nvSpPr>
        <p:spPr bwMode="auto">
          <a:xfrm>
            <a:off x="228600" y="0"/>
            <a:ext cx="5092700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/>
            <a:r>
              <a:rPr lang="en-US" sz="4000" b="1">
                <a:effectLst>
                  <a:outerShdw blurRad="38100" dist="38100" dir="2700000" algn="tl">
                    <a:srgbClr val="000000"/>
                  </a:outerShdw>
                </a:effectLst>
              </a:rPr>
              <a:t>HYDROGEN BONDS</a:t>
            </a:r>
          </a:p>
        </p:txBody>
      </p:sp>
      <p:sp>
        <p:nvSpPr>
          <p:cNvPr id="198671" name="Rectangle 15"/>
          <p:cNvSpPr>
            <a:spLocks noChangeArrowheads="1"/>
          </p:cNvSpPr>
          <p:nvPr/>
        </p:nvSpPr>
        <p:spPr bwMode="auto">
          <a:xfrm>
            <a:off x="0" y="2057400"/>
            <a:ext cx="8915400" cy="13731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en-US" sz="2800" b="1">
                <a:effectLst>
                  <a:outerShdw blurRad="38100" dist="38100" dir="2700000" algn="tl">
                    <a:srgbClr val="000000"/>
                  </a:outerShdw>
                </a:effectLst>
              </a:rPr>
              <a:t>H-bond energy:</a:t>
            </a:r>
            <a:r>
              <a:rPr lang="en-US" sz="2800" b="1">
                <a:solidFill>
                  <a:srgbClr val="FFFF99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 </a:t>
            </a:r>
            <a:r>
              <a:rPr lang="en-US" sz="2800" b="1">
                <a:effectLst>
                  <a:outerShdw blurRad="38100" dist="38100" dir="2700000" algn="tl">
                    <a:srgbClr val="000000"/>
                  </a:outerShdw>
                </a:effectLst>
              </a:rPr>
              <a:t>5 kcal/mol</a:t>
            </a:r>
          </a:p>
          <a:p>
            <a:r>
              <a:rPr lang="en-US" sz="2800" b="1">
                <a:solidFill>
                  <a:srgbClr val="FFFF99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ICE </a:t>
            </a:r>
            <a:r>
              <a:rPr lang="en-US" sz="2800" b="1">
                <a:solidFill>
                  <a:srgbClr val="66FF66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sublimation:  </a:t>
            </a:r>
            <a:r>
              <a:rPr lang="en-US" sz="2800" b="1">
                <a:solidFill>
                  <a:srgbClr val="66FF66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 Black" pitchFamily="34" charset="0"/>
              </a:rPr>
              <a:t>(</a:t>
            </a:r>
            <a:r>
              <a:rPr lang="en-US" sz="2800" b="1">
                <a:solidFill>
                  <a:srgbClr val="66FF66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12 kcal/mol - 2 kcal/mol</a:t>
            </a:r>
            <a:r>
              <a:rPr lang="en-US" sz="2800" b="1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[vdW]</a:t>
            </a:r>
            <a:r>
              <a:rPr lang="en-US" sz="2800" b="1">
                <a:solidFill>
                  <a:srgbClr val="66FF66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 Black" pitchFamily="34" charset="0"/>
              </a:rPr>
              <a:t>)</a:t>
            </a:r>
            <a:r>
              <a:rPr lang="en-US" sz="2800" b="1">
                <a:solidFill>
                  <a:srgbClr val="66FF66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/2</a:t>
            </a:r>
            <a:endParaRPr lang="en-US" sz="2800" b="1">
              <a:effectLst>
                <a:outerShdw blurRad="38100" dist="38100" dir="2700000" algn="tl">
                  <a:srgbClr val="000000"/>
                </a:outerShdw>
              </a:effectLst>
            </a:endParaRPr>
          </a:p>
          <a:p>
            <a:r>
              <a:rPr lang="en-US" sz="2800" b="1">
                <a:solidFill>
                  <a:srgbClr val="66FF66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   10 kcal/mol</a:t>
            </a:r>
            <a:r>
              <a:rPr lang="en-US" sz="2800" b="1">
                <a:solidFill>
                  <a:srgbClr val="FFFF99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[CH</a:t>
            </a:r>
            <a:r>
              <a:rPr lang="en-US" sz="2800" b="1" baseline="-25000">
                <a:solidFill>
                  <a:srgbClr val="FFFF99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3</a:t>
            </a:r>
            <a:r>
              <a:rPr lang="en-US" sz="2800" b="1">
                <a:solidFill>
                  <a:srgbClr val="FFFF99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-CH</a:t>
            </a:r>
            <a:r>
              <a:rPr lang="en-US" sz="2800" b="1" baseline="-25000">
                <a:solidFill>
                  <a:srgbClr val="FFFF99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2</a:t>
            </a:r>
            <a:r>
              <a:rPr lang="en-US" sz="2800" b="1">
                <a:solidFill>
                  <a:srgbClr val="FFFF99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-OH]</a:t>
            </a:r>
            <a:r>
              <a:rPr lang="en-US" sz="2800" b="1">
                <a:solidFill>
                  <a:srgbClr val="66FF66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 - 5 kcal/mol</a:t>
            </a:r>
            <a:r>
              <a:rPr lang="en-US" sz="2800" b="1">
                <a:solidFill>
                  <a:srgbClr val="FFFF99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[CH</a:t>
            </a:r>
            <a:r>
              <a:rPr lang="en-US" sz="2800" b="1" baseline="-25000">
                <a:solidFill>
                  <a:srgbClr val="FFFF99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3</a:t>
            </a:r>
            <a:r>
              <a:rPr lang="en-US" sz="2800" b="1">
                <a:solidFill>
                  <a:srgbClr val="FFFF99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-O-CH</a:t>
            </a:r>
            <a:r>
              <a:rPr lang="en-US" sz="2800" b="1" baseline="-25000">
                <a:solidFill>
                  <a:srgbClr val="FFFF99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3</a:t>
            </a:r>
            <a:r>
              <a:rPr lang="en-US" sz="2800" b="1">
                <a:solidFill>
                  <a:srgbClr val="FFFF99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]</a:t>
            </a:r>
            <a:endParaRPr lang="en-US" sz="2800" b="1">
              <a:solidFill>
                <a:srgbClr val="66FF66"/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</p:txBody>
      </p:sp>
      <p:pic>
        <p:nvPicPr>
          <p:cNvPr id="198672" name="Picture 16" descr="txt-ris-04_01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029200" y="609600"/>
            <a:ext cx="3733800" cy="1816100"/>
          </a:xfrm>
          <a:prstGeom prst="rect">
            <a:avLst/>
          </a:prstGeom>
          <a:noFill/>
        </p:spPr>
      </p:pic>
      <p:pic>
        <p:nvPicPr>
          <p:cNvPr id="198673" name="Picture 17" descr="04_02_formul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2895600" y="3657600"/>
            <a:ext cx="4876800" cy="717550"/>
          </a:xfrm>
          <a:prstGeom prst="rect">
            <a:avLst/>
          </a:prstGeom>
          <a:noFill/>
        </p:spPr>
      </p:pic>
      <p:sp>
        <p:nvSpPr>
          <p:cNvPr id="198674" name="Rectangle 18"/>
          <p:cNvSpPr>
            <a:spLocks noChangeArrowheads="1"/>
          </p:cNvSpPr>
          <p:nvPr/>
        </p:nvSpPr>
        <p:spPr bwMode="auto">
          <a:xfrm>
            <a:off x="0" y="4419600"/>
            <a:ext cx="9144000" cy="1006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en-US" sz="2800" b="1">
                <a:solidFill>
                  <a:srgbClr val="FFFF99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(HO)</a:t>
            </a:r>
            <a:r>
              <a:rPr lang="en-US" sz="2800" b="1" baseline="30000">
                <a:solidFill>
                  <a:srgbClr val="FF7C8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-1/3</a:t>
            </a:r>
            <a:r>
              <a:rPr lang="en-US" sz="2800" b="1">
                <a:solidFill>
                  <a:srgbClr val="FFFF99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-H</a:t>
            </a:r>
            <a:r>
              <a:rPr lang="en-US" sz="2800" b="1" baseline="30000">
                <a:solidFill>
                  <a:srgbClr val="FF7C8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+1/3</a:t>
            </a:r>
            <a:r>
              <a:rPr lang="en-US" sz="2800" b="1">
                <a:solidFill>
                  <a:srgbClr val="FF7C8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 </a:t>
            </a:r>
            <a:r>
              <a:rPr lang="en-US" sz="2800" b="1">
                <a:effectLst>
                  <a:outerShdw blurRad="38100" dist="38100" dir="2700000" algn="tl">
                    <a:srgbClr val="000000"/>
                  </a:outerShdw>
                </a:effectLst>
              </a:rPr>
              <a:t>::::: </a:t>
            </a:r>
            <a:r>
              <a:rPr lang="en-US" sz="2800" b="1">
                <a:solidFill>
                  <a:srgbClr val="FFFF99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O</a:t>
            </a:r>
            <a:r>
              <a:rPr lang="en-US" sz="2800" b="1" baseline="30000">
                <a:solidFill>
                  <a:srgbClr val="FF7C8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-2/3</a:t>
            </a:r>
            <a:r>
              <a:rPr lang="en-US" sz="2800" b="1">
                <a:solidFill>
                  <a:srgbClr val="FFFF99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-H</a:t>
            </a:r>
            <a:r>
              <a:rPr lang="en-US" sz="2800" b="1" baseline="-25000">
                <a:solidFill>
                  <a:srgbClr val="FFFF99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2</a:t>
            </a:r>
            <a:r>
              <a:rPr lang="en-US" sz="2800" b="1" baseline="30000">
                <a:solidFill>
                  <a:srgbClr val="FF7C8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+2/3</a:t>
            </a:r>
            <a:r>
              <a:rPr lang="en-US" sz="2800" b="1">
                <a:solidFill>
                  <a:srgbClr val="FFFF99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:       </a:t>
            </a:r>
            <a:r>
              <a:rPr lang="en-US" sz="3200" b="1">
                <a:solidFill>
                  <a:srgbClr val="66FF66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ymbol" pitchFamily="18" charset="2"/>
              </a:rPr>
              <a:t>e</a:t>
            </a:r>
            <a:r>
              <a:rPr lang="en-US" sz="2000">
                <a:solidFill>
                  <a:srgbClr val="66FF66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ymbol" pitchFamily="18" charset="2"/>
                <a:sym typeface="Symbol" pitchFamily="18" charset="2"/>
              </a:rPr>
              <a:t></a:t>
            </a:r>
            <a:r>
              <a:rPr lang="en-US" sz="2800" b="1" baseline="30000">
                <a:solidFill>
                  <a:srgbClr val="FF7C8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1</a:t>
            </a:r>
            <a:r>
              <a:rPr lang="en-US" sz="2800" b="1">
                <a:solidFill>
                  <a:srgbClr val="FF7C8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/</a:t>
            </a:r>
            <a:r>
              <a:rPr lang="en-US" sz="2800" b="1" baseline="-25000">
                <a:solidFill>
                  <a:srgbClr val="FF7C8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3 </a:t>
            </a:r>
            <a:r>
              <a:rPr lang="en-US" sz="2000">
                <a:solidFill>
                  <a:srgbClr val="66FF66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ymbol" pitchFamily="18" charset="2"/>
                <a:sym typeface="Symbol" pitchFamily="18" charset="2"/>
              </a:rPr>
              <a:t></a:t>
            </a:r>
            <a:r>
              <a:rPr lang="en-US" sz="2800" b="1" baseline="30000">
                <a:solidFill>
                  <a:srgbClr val="FF7C8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2</a:t>
            </a:r>
            <a:r>
              <a:rPr lang="en-US" sz="2800" b="1">
                <a:solidFill>
                  <a:srgbClr val="FF7C8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/</a:t>
            </a:r>
            <a:r>
              <a:rPr lang="en-US" sz="2800" b="1" baseline="-25000">
                <a:solidFill>
                  <a:srgbClr val="FF7C8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3 </a:t>
            </a:r>
            <a:r>
              <a:rPr lang="en-US" sz="2000">
                <a:solidFill>
                  <a:srgbClr val="66FF66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ymbol" pitchFamily="18" charset="2"/>
                <a:sym typeface="Symbol" pitchFamily="18" charset="2"/>
              </a:rPr>
              <a:t></a:t>
            </a:r>
            <a:r>
              <a:rPr lang="en-US" sz="2800" b="1">
                <a:solidFill>
                  <a:srgbClr val="66FF66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 (-</a:t>
            </a:r>
            <a:r>
              <a:rPr lang="en-US" sz="2800" b="1" baseline="30000">
                <a:solidFill>
                  <a:srgbClr val="66FF66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1</a:t>
            </a:r>
            <a:r>
              <a:rPr lang="en-US" sz="2800" b="1">
                <a:solidFill>
                  <a:srgbClr val="66FF66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/</a:t>
            </a:r>
            <a:r>
              <a:rPr lang="en-US" sz="2800" b="1" baseline="-25000">
                <a:solidFill>
                  <a:srgbClr val="66FF66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2</a:t>
            </a:r>
            <a:r>
              <a:rPr lang="en-US" sz="2800" b="1">
                <a:solidFill>
                  <a:srgbClr val="66FF66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-</a:t>
            </a:r>
            <a:r>
              <a:rPr lang="en-US" sz="2800" b="1" baseline="30000">
                <a:solidFill>
                  <a:srgbClr val="66FF66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1</a:t>
            </a:r>
            <a:r>
              <a:rPr lang="en-US" sz="2800" b="1">
                <a:solidFill>
                  <a:srgbClr val="66FF66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/</a:t>
            </a:r>
            <a:r>
              <a:rPr lang="en-US" sz="2800" b="1" baseline="-25000">
                <a:solidFill>
                  <a:srgbClr val="66FF66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4</a:t>
            </a:r>
            <a:r>
              <a:rPr lang="en-US" sz="2800" b="1">
                <a:solidFill>
                  <a:srgbClr val="66FF66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+2</a:t>
            </a:r>
            <a:r>
              <a:rPr lang="en-US" sz="2000">
                <a:solidFill>
                  <a:srgbClr val="66FF66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ymbol" pitchFamily="18" charset="2"/>
                <a:sym typeface="Symbol" pitchFamily="18" charset="2"/>
              </a:rPr>
              <a:t></a:t>
            </a:r>
            <a:r>
              <a:rPr lang="en-US" sz="2800" b="1" baseline="30000">
                <a:solidFill>
                  <a:srgbClr val="66FF66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1</a:t>
            </a:r>
            <a:r>
              <a:rPr lang="en-US" sz="2800" b="1">
                <a:solidFill>
                  <a:srgbClr val="66FF66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/</a:t>
            </a:r>
            <a:r>
              <a:rPr lang="en-US" sz="2800" b="1" baseline="-25000">
                <a:solidFill>
                  <a:srgbClr val="66FF66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3</a:t>
            </a:r>
            <a:r>
              <a:rPr lang="en-US" sz="2800" b="1">
                <a:solidFill>
                  <a:srgbClr val="66FF66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)</a:t>
            </a:r>
            <a:endParaRPr lang="en-US" sz="2800" b="1" baseline="-25000">
              <a:solidFill>
                <a:srgbClr val="66FF66"/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  <a:p>
            <a:r>
              <a:rPr lang="en-US" sz="2800" b="1" baseline="-25000">
                <a:solidFill>
                  <a:srgbClr val="66FF66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                                                                                                      </a:t>
            </a:r>
            <a:r>
              <a:rPr lang="en-US" sz="2800" b="1">
                <a:solidFill>
                  <a:srgbClr val="66FF66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~ 6 kcal/mol</a:t>
            </a:r>
          </a:p>
        </p:txBody>
      </p:sp>
    </p:spTree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1732" name="Picture 4" descr="txt-ris-04-0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66800" y="4989513"/>
            <a:ext cx="3733800" cy="1868487"/>
          </a:xfrm>
          <a:prstGeom prst="rect">
            <a:avLst/>
          </a:prstGeom>
          <a:noFill/>
        </p:spPr>
      </p:pic>
      <p:pic>
        <p:nvPicPr>
          <p:cNvPr id="201733" name="Picture 5" descr="txt-ris-04-0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685800"/>
            <a:ext cx="6172200" cy="1630363"/>
          </a:xfrm>
          <a:prstGeom prst="rect">
            <a:avLst/>
          </a:prstGeom>
          <a:noFill/>
        </p:spPr>
      </p:pic>
      <p:pic>
        <p:nvPicPr>
          <p:cNvPr id="201734" name="Picture 6" descr="txt-ris-04-05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990600" y="2667000"/>
            <a:ext cx="4038600" cy="1717675"/>
          </a:xfrm>
          <a:prstGeom prst="rect">
            <a:avLst/>
          </a:prstGeom>
          <a:noFill/>
        </p:spPr>
      </p:pic>
    </p:spTree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2754" name="Picture 2" descr="04-0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04800" y="685800"/>
            <a:ext cx="7772400" cy="5621338"/>
          </a:xfrm>
          <a:prstGeom prst="rect">
            <a:avLst/>
          </a:prstGeom>
          <a:noFill/>
        </p:spPr>
      </p:pic>
      <p:sp>
        <p:nvSpPr>
          <p:cNvPr id="202756" name="Rectangle 4"/>
          <p:cNvSpPr>
            <a:spLocks noChangeArrowheads="1"/>
          </p:cNvSpPr>
          <p:nvPr/>
        </p:nvSpPr>
        <p:spPr bwMode="auto">
          <a:xfrm>
            <a:off x="3995738" y="5589588"/>
            <a:ext cx="946150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/>
            <a:r>
              <a:rPr lang="en-US" sz="3600" b="1">
                <a:solidFill>
                  <a:srgbClr val="66FF66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ICE</a:t>
            </a:r>
          </a:p>
        </p:txBody>
      </p:sp>
    </p:spTree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3779" name="Picture 3" descr="04-0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2976563"/>
            <a:ext cx="9144000" cy="3122612"/>
          </a:xfrm>
          <a:prstGeom prst="rect">
            <a:avLst/>
          </a:prstGeom>
          <a:noFill/>
        </p:spPr>
      </p:pic>
      <p:sp>
        <p:nvSpPr>
          <p:cNvPr id="203781" name="Rectangle 5"/>
          <p:cNvSpPr>
            <a:spLocks noChangeArrowheads="1"/>
          </p:cNvSpPr>
          <p:nvPr/>
        </p:nvSpPr>
        <p:spPr bwMode="auto">
          <a:xfrm>
            <a:off x="2336800" y="2209800"/>
            <a:ext cx="2792413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/>
            <a:r>
              <a:rPr lang="en-US" sz="3600" b="1">
                <a:solidFill>
                  <a:schemeClr val="hlink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H--O</a:t>
            </a:r>
            <a:r>
              <a:rPr lang="en-US" sz="3600" b="1">
                <a:solidFill>
                  <a:srgbClr val="66FF66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 in CCl</a:t>
            </a:r>
            <a:r>
              <a:rPr lang="en-US" sz="2400" b="1">
                <a:solidFill>
                  <a:srgbClr val="66FF66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4</a:t>
            </a:r>
          </a:p>
        </p:txBody>
      </p:sp>
      <p:sp>
        <p:nvSpPr>
          <p:cNvPr id="203782" name="Rectangle 6"/>
          <p:cNvSpPr>
            <a:spLocks noChangeArrowheads="1"/>
          </p:cNvSpPr>
          <p:nvPr/>
        </p:nvSpPr>
        <p:spPr bwMode="auto">
          <a:xfrm>
            <a:off x="4643438" y="2924175"/>
            <a:ext cx="1860550" cy="1190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/>
            <a:r>
              <a:rPr lang="en-US" sz="3600" b="1">
                <a:solidFill>
                  <a:schemeClr val="hlink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H--O</a:t>
            </a:r>
            <a:r>
              <a:rPr lang="en-US" sz="3600"/>
              <a:t> </a:t>
            </a:r>
            <a:r>
              <a:rPr lang="en-US" sz="3600" b="1">
                <a:solidFill>
                  <a:srgbClr val="66FF66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in</a:t>
            </a:r>
            <a:endParaRPr lang="en-US"/>
          </a:p>
          <a:p>
            <a:pPr algn="ctr"/>
            <a:r>
              <a:rPr lang="en-US" sz="3600" b="1">
                <a:solidFill>
                  <a:srgbClr val="66FF66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WATER</a:t>
            </a:r>
          </a:p>
        </p:txBody>
      </p:sp>
      <p:sp>
        <p:nvSpPr>
          <p:cNvPr id="203783" name="Rectangle 7"/>
          <p:cNvSpPr>
            <a:spLocks noChangeArrowheads="1"/>
          </p:cNvSpPr>
          <p:nvPr/>
        </p:nvSpPr>
        <p:spPr bwMode="auto">
          <a:xfrm>
            <a:off x="304800" y="304800"/>
            <a:ext cx="8667750" cy="1190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/>
            <a:r>
              <a:rPr lang="en-US" sz="3600" b="1">
                <a:effectLst>
                  <a:outerShdw blurRad="38100" dist="38100" dir="2700000" algn="tl">
                    <a:srgbClr val="000000"/>
                  </a:outerShdw>
                </a:effectLst>
              </a:rPr>
              <a:t>MODEL OF “FORMED” and “BROKEN”</a:t>
            </a:r>
          </a:p>
          <a:p>
            <a:pPr algn="ctr"/>
            <a:r>
              <a:rPr lang="en-US" sz="3600" b="1">
                <a:effectLst>
                  <a:outerShdw blurRad="38100" dist="38100" dir="2700000" algn="tl">
                    <a:srgbClr val="000000"/>
                  </a:outerShdw>
                </a:effectLst>
              </a:rPr>
              <a:t>H-BONDS IN WATER IS VERY ROUGH</a:t>
            </a:r>
          </a:p>
        </p:txBody>
      </p:sp>
      <p:sp>
        <p:nvSpPr>
          <p:cNvPr id="203784" name="Rectangle 8"/>
          <p:cNvSpPr>
            <a:spLocks noChangeArrowheads="1"/>
          </p:cNvSpPr>
          <p:nvPr/>
        </p:nvSpPr>
        <p:spPr bwMode="auto">
          <a:xfrm>
            <a:off x="6372225" y="2209800"/>
            <a:ext cx="2771775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/>
            <a:r>
              <a:rPr lang="en-US" sz="3600" b="1">
                <a:solidFill>
                  <a:schemeClr val="hlink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H--O</a:t>
            </a:r>
            <a:r>
              <a:rPr lang="en-US"/>
              <a:t> </a:t>
            </a:r>
            <a:r>
              <a:rPr lang="en-US" sz="3600" b="1">
                <a:solidFill>
                  <a:srgbClr val="66FF66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in ICE</a:t>
            </a:r>
          </a:p>
        </p:txBody>
      </p:sp>
      <p:sp>
        <p:nvSpPr>
          <p:cNvPr id="203785" name="Rectangle 9"/>
          <p:cNvSpPr>
            <a:spLocks noChangeArrowheads="1"/>
          </p:cNvSpPr>
          <p:nvPr/>
        </p:nvSpPr>
        <p:spPr bwMode="auto">
          <a:xfrm>
            <a:off x="3203575" y="6216650"/>
            <a:ext cx="5940425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en-US" sz="3600" b="1">
                <a:solidFill>
                  <a:schemeClr val="hlink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O--H                 </a:t>
            </a:r>
            <a:r>
              <a:rPr lang="en-US"/>
              <a:t> </a:t>
            </a:r>
            <a:r>
              <a:rPr lang="en-US" sz="3600" b="1">
                <a:solidFill>
                  <a:schemeClr val="hlink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O--H ::: O</a:t>
            </a:r>
          </a:p>
        </p:txBody>
      </p:sp>
    </p:spTree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0711" name="Picture 7" descr="txt-ris-04-06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343400" y="304800"/>
            <a:ext cx="4572000" cy="3416300"/>
          </a:xfrm>
          <a:prstGeom prst="rect">
            <a:avLst/>
          </a:prstGeom>
          <a:noFill/>
        </p:spPr>
      </p:pic>
      <p:sp>
        <p:nvSpPr>
          <p:cNvPr id="200712" name="Rectangle 8"/>
          <p:cNvSpPr>
            <a:spLocks noChangeArrowheads="1"/>
          </p:cNvSpPr>
          <p:nvPr/>
        </p:nvSpPr>
        <p:spPr bwMode="auto">
          <a:xfrm>
            <a:off x="0" y="304800"/>
            <a:ext cx="4070350" cy="1739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/>
            <a:r>
              <a:rPr lang="en-US" sz="3600" b="1">
                <a:solidFill>
                  <a:srgbClr val="66FF66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PEPTIDE GROUP </a:t>
            </a:r>
          </a:p>
          <a:p>
            <a:pPr algn="ctr"/>
            <a:r>
              <a:rPr lang="en-US" sz="3600" b="1">
                <a:solidFill>
                  <a:srgbClr val="66FF66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ALSO FORMS </a:t>
            </a:r>
          </a:p>
          <a:p>
            <a:pPr algn="ctr"/>
            <a:r>
              <a:rPr lang="en-US" sz="3600" b="1">
                <a:solidFill>
                  <a:srgbClr val="66FF66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H-BONDS</a:t>
            </a:r>
          </a:p>
        </p:txBody>
      </p:sp>
      <p:sp>
        <p:nvSpPr>
          <p:cNvPr id="200713" name="Rectangle 9"/>
          <p:cNvSpPr>
            <a:spLocks noChangeArrowheads="1"/>
          </p:cNvSpPr>
          <p:nvPr/>
        </p:nvSpPr>
        <p:spPr bwMode="auto">
          <a:xfrm>
            <a:off x="6934200" y="3200400"/>
            <a:ext cx="1508125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/>
            <a:r>
              <a:rPr lang="en-US" sz="2800" b="1">
                <a:solidFill>
                  <a:schemeClr val="accent1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DONOR</a:t>
            </a:r>
          </a:p>
        </p:txBody>
      </p:sp>
      <p:sp>
        <p:nvSpPr>
          <p:cNvPr id="200714" name="Rectangle 10"/>
          <p:cNvSpPr>
            <a:spLocks noChangeArrowheads="1"/>
          </p:cNvSpPr>
          <p:nvPr/>
        </p:nvSpPr>
        <p:spPr bwMode="auto">
          <a:xfrm>
            <a:off x="5105400" y="304800"/>
            <a:ext cx="2179638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/>
            <a:r>
              <a:rPr lang="en-US" sz="2800" b="1">
                <a:solidFill>
                  <a:schemeClr val="accent1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ACCEPTOR</a:t>
            </a:r>
          </a:p>
        </p:txBody>
      </p:sp>
    </p:spTree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9684" name="Rectangle 4"/>
          <p:cNvSpPr>
            <a:spLocks noChangeArrowheads="1"/>
          </p:cNvSpPr>
          <p:nvPr/>
        </p:nvSpPr>
        <p:spPr bwMode="auto">
          <a:xfrm>
            <a:off x="2590800" y="3200400"/>
            <a:ext cx="4408488" cy="1431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/>
            <a:r>
              <a:rPr lang="en-US"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EXCHANGE OF </a:t>
            </a:r>
          </a:p>
          <a:p>
            <a:pPr algn="ctr"/>
            <a:r>
              <a:rPr lang="en-US"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H-BONDS</a:t>
            </a:r>
          </a:p>
        </p:txBody>
      </p:sp>
      <p:graphicFrame>
        <p:nvGraphicFramePr>
          <p:cNvPr id="199687" name="Object 7"/>
          <p:cNvGraphicFramePr>
            <a:graphicFrameLocks noChangeAspect="1"/>
          </p:cNvGraphicFramePr>
          <p:nvPr/>
        </p:nvGraphicFramePr>
        <p:xfrm>
          <a:off x="0" y="1355725"/>
          <a:ext cx="9144000" cy="1741488"/>
        </p:xfrm>
        <a:graphic>
          <a:graphicData uri="http://schemas.openxmlformats.org/presentationml/2006/ole">
            <p:oleObj spid="_x0000_s199687" name="Bitmap Image" r:id="rId3" imgW="4686706" imgH="891806" progId="PBrush">
              <p:embed/>
            </p:oleObj>
          </a:graphicData>
        </a:graphic>
      </p:graphicFrame>
    </p:spTree>
  </p:cSld>
  <p:clrMapOvr>
    <a:masterClrMapping/>
  </p:clrMapOvr>
  <p:transition>
    <p:wipe dir="d"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826" name="Rectangle 2"/>
          <p:cNvSpPr>
            <a:spLocks noChangeArrowheads="1"/>
          </p:cNvSpPr>
          <p:nvPr/>
        </p:nvSpPr>
        <p:spPr bwMode="auto">
          <a:xfrm>
            <a:off x="0" y="42863"/>
            <a:ext cx="9417050" cy="6772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spcAft>
                <a:spcPct val="5000"/>
              </a:spcAft>
            </a:pPr>
            <a:r>
              <a:rPr lang="en-US" sz="40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ENERGY:  E                         (E </a:t>
            </a:r>
            <a:r>
              <a:rPr lang="en-US" sz="4000">
                <a:solidFill>
                  <a:srgbClr val="FF7C8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sym typeface="Symbol" pitchFamily="18" charset="2"/>
              </a:rPr>
              <a:t> min</a:t>
            </a:r>
            <a:r>
              <a:rPr lang="en-US" sz="4000">
                <a:effectLst>
                  <a:outerShdw blurRad="38100" dist="38100" dir="2700000" algn="tl">
                    <a:srgbClr val="000000"/>
                  </a:outerShdw>
                </a:effectLst>
                <a:sym typeface="Symbol" pitchFamily="18" charset="2"/>
              </a:rPr>
              <a:t>)</a:t>
            </a:r>
          </a:p>
          <a:p>
            <a:pPr>
              <a:spcBef>
                <a:spcPct val="10000"/>
              </a:spcBef>
              <a:spcAft>
                <a:spcPct val="50000"/>
              </a:spcAft>
            </a:pPr>
            <a:r>
              <a:rPr lang="en-US" sz="2400">
                <a:effectLst>
                  <a:outerShdw blurRad="38100" dist="38100" dir="2700000" algn="tl">
                    <a:srgbClr val="000000"/>
                  </a:outerShdw>
                </a:effectLst>
                <a:sym typeface="Symbol" pitchFamily="18" charset="2"/>
              </a:rPr>
              <a:t>                                                                      </a:t>
            </a:r>
            <a:r>
              <a:rPr lang="en-US" sz="2400" b="1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sym typeface="Symbol" pitchFamily="18" charset="2"/>
              </a:rPr>
              <a:t>BUT: THEMAL KICKS!</a:t>
            </a:r>
          </a:p>
          <a:p>
            <a:pPr>
              <a:spcAft>
                <a:spcPct val="25000"/>
              </a:spcAft>
            </a:pPr>
            <a:r>
              <a:rPr lang="en-US" sz="2800" b="1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Barometric eq.:</a:t>
            </a:r>
            <a:r>
              <a:rPr lang="en-US" sz="32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 </a:t>
            </a:r>
            <a:r>
              <a:rPr lang="en-US" sz="3200">
                <a:solidFill>
                  <a:srgbClr val="FFFF99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density  (N/</a:t>
            </a:r>
            <a:r>
              <a:rPr lang="en-US" sz="1000">
                <a:solidFill>
                  <a:srgbClr val="FFFF99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 </a:t>
            </a:r>
            <a:r>
              <a:rPr lang="en-US" sz="3200">
                <a:solidFill>
                  <a:srgbClr val="FFFF99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V)|</a:t>
            </a:r>
            <a:r>
              <a:rPr lang="en-US" sz="3200" b="1" baseline="-25000">
                <a:solidFill>
                  <a:srgbClr val="FFFF99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E=mgh</a:t>
            </a:r>
            <a:r>
              <a:rPr lang="en-US" sz="3200">
                <a:solidFill>
                  <a:srgbClr val="FFFF99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 ~ exp(-E/k</a:t>
            </a:r>
            <a:r>
              <a:rPr lang="en-US" sz="3200" b="1" baseline="-25000">
                <a:solidFill>
                  <a:srgbClr val="FFFF99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B</a:t>
            </a:r>
            <a:r>
              <a:rPr lang="en-US" sz="3200">
                <a:solidFill>
                  <a:srgbClr val="FFFF99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T)</a:t>
            </a:r>
          </a:p>
          <a:p>
            <a:pPr>
              <a:spcAft>
                <a:spcPct val="5000"/>
              </a:spcAft>
            </a:pPr>
            <a:r>
              <a:rPr lang="en-US" sz="4000" b="1">
                <a:solidFill>
                  <a:srgbClr val="66FF66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Boltzmann:</a:t>
            </a:r>
          </a:p>
          <a:p>
            <a:pPr>
              <a:spcAft>
                <a:spcPct val="5000"/>
              </a:spcAft>
            </a:pPr>
            <a:endParaRPr lang="en-US" sz="800" b="1">
              <a:solidFill>
                <a:schemeClr val="tx2"/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  <a:p>
            <a:pPr>
              <a:spcAft>
                <a:spcPct val="5000"/>
              </a:spcAft>
            </a:pPr>
            <a:r>
              <a:rPr lang="en-US"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Probability</a:t>
            </a:r>
            <a:r>
              <a:rPr lang="en-US" sz="4400" baseline="-25000">
                <a:solidFill>
                  <a:srgbClr val="FFFF99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1_STATE</a:t>
            </a:r>
            <a:r>
              <a:rPr lang="en-US"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(E) </a:t>
            </a:r>
            <a:r>
              <a:rPr lang="en-US" sz="36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~</a:t>
            </a:r>
            <a:r>
              <a:rPr lang="en-US"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 exp(-E/k</a:t>
            </a:r>
            <a:r>
              <a:rPr lang="en-US" sz="2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B</a:t>
            </a:r>
            <a:r>
              <a:rPr lang="en-US"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T)</a:t>
            </a:r>
          </a:p>
          <a:p>
            <a:pPr>
              <a:spcAft>
                <a:spcPct val="25000"/>
              </a:spcAft>
            </a:pPr>
            <a:endParaRPr lang="en-US" sz="1000">
              <a:solidFill>
                <a:schemeClr val="tx2"/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  <a:p>
            <a:pPr>
              <a:spcAft>
                <a:spcPct val="25000"/>
              </a:spcAft>
            </a:pPr>
            <a:r>
              <a:rPr lang="en-US"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Probability</a:t>
            </a:r>
            <a:r>
              <a:rPr lang="en-US" sz="4400" baseline="-25000">
                <a:solidFill>
                  <a:srgbClr val="FFFF99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V_STATES</a:t>
            </a:r>
            <a:r>
              <a:rPr lang="en-US"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(E)</a:t>
            </a:r>
            <a:r>
              <a:rPr lang="en-US" sz="32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 </a:t>
            </a:r>
            <a:r>
              <a:rPr lang="en-US" sz="36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~</a:t>
            </a:r>
            <a:r>
              <a:rPr lang="en-US" sz="32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 </a:t>
            </a:r>
            <a:r>
              <a:rPr lang="en-US" sz="4400">
                <a:solidFill>
                  <a:srgbClr val="FFFF99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V</a:t>
            </a:r>
            <a:r>
              <a:rPr lang="en-US" sz="36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cs typeface="Arial" charset="0"/>
              </a:rPr>
              <a:t>•</a:t>
            </a:r>
            <a:r>
              <a:rPr lang="en-US"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exp(-E/k</a:t>
            </a:r>
            <a:r>
              <a:rPr lang="en-US" sz="2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B</a:t>
            </a:r>
            <a:r>
              <a:rPr lang="en-US"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T) </a:t>
            </a:r>
          </a:p>
          <a:p>
            <a:pPr>
              <a:spcAft>
                <a:spcPct val="25000"/>
              </a:spcAft>
            </a:pPr>
            <a:r>
              <a:rPr lang="en-US"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= exp(</a:t>
            </a:r>
            <a:r>
              <a:rPr lang="en-US" sz="4400">
                <a:solidFill>
                  <a:srgbClr val="FFFF99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ln(V) </a:t>
            </a:r>
            <a:r>
              <a:rPr lang="en-US"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- E/k</a:t>
            </a:r>
            <a:r>
              <a:rPr lang="en-US" sz="2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B</a:t>
            </a:r>
            <a:r>
              <a:rPr lang="en-US"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T) </a:t>
            </a:r>
          </a:p>
          <a:p>
            <a:pPr>
              <a:spcAft>
                <a:spcPct val="25000"/>
              </a:spcAft>
            </a:pPr>
            <a:r>
              <a:rPr lang="en-US"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= exp(-(E – T</a:t>
            </a:r>
            <a:r>
              <a:rPr lang="en-US" sz="36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cs typeface="Arial" charset="0"/>
              </a:rPr>
              <a:t>•</a:t>
            </a:r>
            <a:r>
              <a:rPr lang="en-US" sz="4400">
                <a:solidFill>
                  <a:srgbClr val="FFFF99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k</a:t>
            </a:r>
            <a:r>
              <a:rPr lang="en-US" sz="2400">
                <a:solidFill>
                  <a:srgbClr val="FFFF99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B</a:t>
            </a:r>
            <a:r>
              <a:rPr lang="en-US" sz="3600">
                <a:solidFill>
                  <a:srgbClr val="FFFF9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cs typeface="Arial" charset="0"/>
              </a:rPr>
              <a:t>•</a:t>
            </a:r>
            <a:r>
              <a:rPr lang="en-US" sz="4400">
                <a:solidFill>
                  <a:srgbClr val="FFFF99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ln(V)</a:t>
            </a:r>
            <a:r>
              <a:rPr lang="en-US"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)/k</a:t>
            </a:r>
            <a:r>
              <a:rPr lang="en-US" sz="2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B</a:t>
            </a:r>
            <a:r>
              <a:rPr lang="en-US"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T) </a:t>
            </a:r>
          </a:p>
          <a:p>
            <a:pPr>
              <a:spcAft>
                <a:spcPct val="25000"/>
              </a:spcAft>
            </a:pPr>
            <a:r>
              <a:rPr lang="en-US"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= exp(-(E – T</a:t>
            </a:r>
            <a:r>
              <a:rPr lang="en-US" sz="36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cs typeface="Arial" charset="0"/>
              </a:rPr>
              <a:t>•</a:t>
            </a:r>
            <a:r>
              <a:rPr lang="en-US" sz="4400">
                <a:solidFill>
                  <a:srgbClr val="FFFF99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S</a:t>
            </a:r>
            <a:r>
              <a:rPr lang="en-US"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)/k</a:t>
            </a:r>
            <a:r>
              <a:rPr lang="en-US" sz="2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B</a:t>
            </a:r>
            <a:r>
              <a:rPr lang="en-US"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T) </a:t>
            </a:r>
          </a:p>
        </p:txBody>
      </p:sp>
    </p:spTree>
  </p:cSld>
  <p:clrMapOvr>
    <a:masterClrMapping/>
  </p:clrMapOvr>
  <p:transition>
    <p:wipe dir="d"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6850" name="Rectangle 2"/>
          <p:cNvSpPr>
            <a:spLocks noChangeArrowheads="1"/>
          </p:cNvSpPr>
          <p:nvPr/>
        </p:nvSpPr>
        <p:spPr bwMode="auto">
          <a:xfrm>
            <a:off x="0" y="49213"/>
            <a:ext cx="8823325" cy="64023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spcAft>
                <a:spcPct val="25000"/>
              </a:spcAft>
            </a:pPr>
            <a:r>
              <a:rPr lang="en-US" sz="40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Probability</a:t>
            </a:r>
            <a:r>
              <a:rPr lang="en-US" sz="4000" baseline="-25000">
                <a:solidFill>
                  <a:srgbClr val="FFFF99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V_STATES</a:t>
            </a:r>
            <a:r>
              <a:rPr lang="en-US" sz="40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(E) ~ </a:t>
            </a:r>
            <a:r>
              <a:rPr lang="en-US" sz="4000">
                <a:solidFill>
                  <a:srgbClr val="FFFF99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V</a:t>
            </a:r>
            <a:r>
              <a:rPr lang="en-US" sz="40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cs typeface="Arial" charset="0"/>
              </a:rPr>
              <a:t>•</a:t>
            </a:r>
            <a:r>
              <a:rPr lang="en-US" sz="40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exp(-E/k</a:t>
            </a:r>
            <a:r>
              <a:rPr lang="en-US" sz="4000" baseline="-250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B</a:t>
            </a:r>
            <a:r>
              <a:rPr lang="en-US" sz="40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T) </a:t>
            </a:r>
          </a:p>
          <a:p>
            <a:pPr>
              <a:spcAft>
                <a:spcPct val="25000"/>
              </a:spcAft>
            </a:pPr>
            <a:r>
              <a:rPr lang="en-US" sz="40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= exp(-(E – T</a:t>
            </a:r>
            <a:r>
              <a:rPr lang="en-US" sz="40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cs typeface="Arial" charset="0"/>
              </a:rPr>
              <a:t>•</a:t>
            </a:r>
            <a:r>
              <a:rPr lang="en-US" sz="4000">
                <a:solidFill>
                  <a:srgbClr val="FFFF99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S</a:t>
            </a:r>
            <a:r>
              <a:rPr lang="en-US" sz="40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)/k</a:t>
            </a:r>
            <a:r>
              <a:rPr lang="en-US" sz="4000" baseline="-250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B</a:t>
            </a:r>
            <a:r>
              <a:rPr lang="en-US" sz="40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T)</a:t>
            </a:r>
          </a:p>
          <a:p>
            <a:endParaRPr lang="en-US">
              <a:solidFill>
                <a:schemeClr val="tx2"/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  <a:p>
            <a:r>
              <a:rPr lang="en-US" sz="40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ENTROPY: </a:t>
            </a:r>
            <a:r>
              <a:rPr lang="en-US" sz="4000">
                <a:solidFill>
                  <a:srgbClr val="FFFF99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S  =  k</a:t>
            </a:r>
            <a:r>
              <a:rPr lang="en-US" sz="4000" baseline="-25000">
                <a:solidFill>
                  <a:srgbClr val="FFFF99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B</a:t>
            </a:r>
            <a:r>
              <a:rPr lang="en-US" sz="4000">
                <a:solidFill>
                  <a:srgbClr val="FFFF99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•ln(V)</a:t>
            </a:r>
          </a:p>
          <a:p>
            <a:r>
              <a:rPr lang="en-US" sz="40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                       =&gt; </a:t>
            </a:r>
            <a:r>
              <a:rPr lang="en-US" sz="4000" b="1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k</a:t>
            </a:r>
            <a:r>
              <a:rPr lang="en-US" sz="4000" b="1" baseline="-250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B</a:t>
            </a:r>
            <a:r>
              <a:rPr lang="en-US" sz="4000" b="1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cs typeface="Arial" charset="0"/>
              </a:rPr>
              <a:t>•</a:t>
            </a:r>
            <a:r>
              <a:rPr lang="en-US" sz="4000" b="1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ln(#STATES)</a:t>
            </a:r>
          </a:p>
          <a:p>
            <a:endParaRPr lang="en-US">
              <a:solidFill>
                <a:schemeClr val="tx2"/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  <a:p>
            <a:r>
              <a:rPr lang="en-US" sz="40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FREE ENEGRY:   F = E – TS</a:t>
            </a:r>
          </a:p>
          <a:p>
            <a:endParaRPr lang="en-US">
              <a:solidFill>
                <a:schemeClr val="tx2"/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  <a:p>
            <a:pPr>
              <a:spcAft>
                <a:spcPct val="25000"/>
              </a:spcAft>
            </a:pPr>
            <a:r>
              <a:rPr lang="en-US" sz="40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Probability ~ exp(-F/k</a:t>
            </a:r>
            <a:r>
              <a:rPr lang="en-US" sz="4000" baseline="-250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B</a:t>
            </a:r>
            <a:r>
              <a:rPr lang="en-US" sz="40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T) </a:t>
            </a:r>
            <a:r>
              <a:rPr lang="en-US" sz="4000">
                <a:solidFill>
                  <a:srgbClr val="FF7C8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sym typeface="Symbol" pitchFamily="18" charset="2"/>
              </a:rPr>
              <a:t> max</a:t>
            </a:r>
          </a:p>
          <a:p>
            <a:pPr>
              <a:spcAft>
                <a:spcPct val="25000"/>
              </a:spcAft>
            </a:pPr>
            <a:r>
              <a:rPr lang="en-US" sz="40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                                    F </a:t>
            </a:r>
            <a:r>
              <a:rPr lang="en-US" sz="4000">
                <a:solidFill>
                  <a:srgbClr val="FF7C8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sym typeface="Symbol" pitchFamily="18" charset="2"/>
              </a:rPr>
              <a:t> min</a:t>
            </a:r>
          </a:p>
          <a:p>
            <a:pPr>
              <a:spcAft>
                <a:spcPct val="25000"/>
              </a:spcAft>
            </a:pPr>
            <a:r>
              <a:rPr lang="en-US" sz="4000">
                <a:solidFill>
                  <a:srgbClr val="FF7C8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sym typeface="Symbol" pitchFamily="18" charset="2"/>
              </a:rPr>
              <a:t>                              (under T=const)</a:t>
            </a:r>
          </a:p>
        </p:txBody>
      </p:sp>
    </p:spTree>
  </p:cSld>
  <p:clrMapOvr>
    <a:masterClrMapping/>
  </p:clrMapOvr>
  <p:transition>
    <p:wipe dir="d"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05" name="Rectangle 5"/>
          <p:cNvSpPr>
            <a:spLocks noChangeArrowheads="1"/>
          </p:cNvSpPr>
          <p:nvPr/>
        </p:nvSpPr>
        <p:spPr bwMode="auto">
          <a:xfrm>
            <a:off x="1752600" y="5410200"/>
            <a:ext cx="7391400" cy="13731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en-US" sz="2800" b="1">
                <a:solidFill>
                  <a:srgbClr val="FFFF99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Just because H-bonds have large energy, </a:t>
            </a:r>
          </a:p>
          <a:p>
            <a:r>
              <a:rPr lang="en-US" sz="2800" b="1">
                <a:solidFill>
                  <a:srgbClr val="FFFF99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only their ENTROPIC part </a:t>
            </a:r>
          </a:p>
          <a:p>
            <a:r>
              <a:rPr lang="en-US" sz="2800" b="1">
                <a:solidFill>
                  <a:srgbClr val="FFFF99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plays a role in water surrounding </a:t>
            </a:r>
            <a:endParaRPr lang="en-US" sz="2800" b="1">
              <a:solidFill>
                <a:srgbClr val="66FF66"/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</p:txBody>
      </p:sp>
      <p:graphicFrame>
        <p:nvGraphicFramePr>
          <p:cNvPr id="204808" name="Object 8"/>
          <p:cNvGraphicFramePr>
            <a:graphicFrameLocks noChangeAspect="1"/>
          </p:cNvGraphicFramePr>
          <p:nvPr/>
        </p:nvGraphicFramePr>
        <p:xfrm>
          <a:off x="0" y="1114425"/>
          <a:ext cx="9144000" cy="4186238"/>
        </p:xfrm>
        <a:graphic>
          <a:graphicData uri="http://schemas.openxmlformats.org/presentationml/2006/ole">
            <p:oleObj spid="_x0000_s204808" name="Bitmap Image" r:id="rId3" imgW="5974598" imgH="2735817" progId="PBrush">
              <p:embed/>
            </p:oleObj>
          </a:graphicData>
        </a:graphic>
      </p:graphicFrame>
      <p:sp>
        <p:nvSpPr>
          <p:cNvPr id="204809" name="Rectangle 9"/>
          <p:cNvSpPr>
            <a:spLocks noChangeArrowheads="1"/>
          </p:cNvSpPr>
          <p:nvPr/>
        </p:nvSpPr>
        <p:spPr bwMode="auto">
          <a:xfrm>
            <a:off x="6096000" y="3068638"/>
            <a:ext cx="3048000" cy="13731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en-US" sz="2800" b="1">
                <a:solidFill>
                  <a:schemeClr val="accent1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H-bonds are formed, when E</a:t>
            </a:r>
            <a:r>
              <a:rPr lang="en-US" sz="2800" b="1" baseline="-25000">
                <a:solidFill>
                  <a:schemeClr val="accent1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H</a:t>
            </a:r>
            <a:r>
              <a:rPr lang="en-US" sz="2800" b="1">
                <a:solidFill>
                  <a:schemeClr val="accent1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&lt; -TS</a:t>
            </a:r>
            <a:r>
              <a:rPr lang="en-US" sz="2800" b="1" baseline="-25000">
                <a:solidFill>
                  <a:schemeClr val="accent1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H</a:t>
            </a:r>
            <a:r>
              <a:rPr lang="en-US" sz="2800" b="1">
                <a:solidFill>
                  <a:srgbClr val="FFFF99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 </a:t>
            </a:r>
            <a:endParaRPr lang="en-US" sz="2800" b="1">
              <a:solidFill>
                <a:srgbClr val="66FF66"/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</p:txBody>
      </p:sp>
    </p:spTree>
  </p:cSld>
  <p:clrMapOvr>
    <a:masterClrMapping/>
  </p:clrMapOvr>
  <p:transition>
    <p:wipe dir="d"/>
  </p:transition>
</p:sld>
</file>

<file path=ppt/theme/theme1.xml><?xml version="1.0" encoding="utf-8"?>
<a:theme xmlns:a="http://schemas.openxmlformats.org/drawingml/2006/main" name="Лучи">
  <a:themeElements>
    <a:clrScheme name="Лучи 2">
      <a:dk1>
        <a:srgbClr val="000080"/>
      </a:dk1>
      <a:lt1>
        <a:srgbClr val="FFFFFF"/>
      </a:lt1>
      <a:dk2>
        <a:srgbClr val="000099"/>
      </a:dk2>
      <a:lt2>
        <a:srgbClr val="FFFFFF"/>
      </a:lt2>
      <a:accent1>
        <a:srgbClr val="3366FF"/>
      </a:accent1>
      <a:accent2>
        <a:srgbClr val="7B46D0"/>
      </a:accent2>
      <a:accent3>
        <a:srgbClr val="AAAACA"/>
      </a:accent3>
      <a:accent4>
        <a:srgbClr val="DADADA"/>
      </a:accent4>
      <a:accent5>
        <a:srgbClr val="ADB8FF"/>
      </a:accent5>
      <a:accent6>
        <a:srgbClr val="6F3FBC"/>
      </a:accent6>
      <a:hlink>
        <a:srgbClr val="86D1EC"/>
      </a:hlink>
      <a:folHlink>
        <a:srgbClr val="45C984"/>
      </a:folHlink>
    </a:clrScheme>
    <a:fontScheme name="Лучи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Лучи 1">
        <a:dk1>
          <a:srgbClr val="1A006C"/>
        </a:dk1>
        <a:lt1>
          <a:srgbClr val="FFFFFF"/>
        </a:lt1>
        <a:dk2>
          <a:srgbClr val="000066"/>
        </a:dk2>
        <a:lt2>
          <a:srgbClr val="CCCCFF"/>
        </a:lt2>
        <a:accent1>
          <a:srgbClr val="0099CC"/>
        </a:accent1>
        <a:accent2>
          <a:srgbClr val="6600CC"/>
        </a:accent2>
        <a:accent3>
          <a:srgbClr val="AAAAB8"/>
        </a:accent3>
        <a:accent4>
          <a:srgbClr val="DADADA"/>
        </a:accent4>
        <a:accent5>
          <a:srgbClr val="AACAE2"/>
        </a:accent5>
        <a:accent6>
          <a:srgbClr val="5C00B9"/>
        </a:accent6>
        <a:hlink>
          <a:srgbClr val="9999FF"/>
        </a:hlink>
        <a:folHlink>
          <a:srgbClr val="33CCCC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Лучи 2">
        <a:dk1>
          <a:srgbClr val="000080"/>
        </a:dk1>
        <a:lt1>
          <a:srgbClr val="FFFFFF"/>
        </a:lt1>
        <a:dk2>
          <a:srgbClr val="000099"/>
        </a:dk2>
        <a:lt2>
          <a:srgbClr val="FFFFFF"/>
        </a:lt2>
        <a:accent1>
          <a:srgbClr val="3366FF"/>
        </a:accent1>
        <a:accent2>
          <a:srgbClr val="7B46D0"/>
        </a:accent2>
        <a:accent3>
          <a:srgbClr val="AAAACA"/>
        </a:accent3>
        <a:accent4>
          <a:srgbClr val="DADADA"/>
        </a:accent4>
        <a:accent5>
          <a:srgbClr val="ADB8FF"/>
        </a:accent5>
        <a:accent6>
          <a:srgbClr val="6F3FBC"/>
        </a:accent6>
        <a:hlink>
          <a:srgbClr val="86D1EC"/>
        </a:hlink>
        <a:folHlink>
          <a:srgbClr val="45C984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Лучи 3">
        <a:dk1>
          <a:srgbClr val="3F4873"/>
        </a:dk1>
        <a:lt1>
          <a:srgbClr val="FFFFFF"/>
        </a:lt1>
        <a:dk2>
          <a:srgbClr val="4F598D"/>
        </a:dk2>
        <a:lt2>
          <a:srgbClr val="CCECFF"/>
        </a:lt2>
        <a:accent1>
          <a:srgbClr val="0099CC"/>
        </a:accent1>
        <a:accent2>
          <a:srgbClr val="4C8470"/>
        </a:accent2>
        <a:accent3>
          <a:srgbClr val="B2B5C5"/>
        </a:accent3>
        <a:accent4>
          <a:srgbClr val="DADADA"/>
        </a:accent4>
        <a:accent5>
          <a:srgbClr val="AACAE2"/>
        </a:accent5>
        <a:accent6>
          <a:srgbClr val="447765"/>
        </a:accent6>
        <a:hlink>
          <a:srgbClr val="99CC00"/>
        </a:hlink>
        <a:folHlink>
          <a:srgbClr val="96A4C8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Лучи 4">
        <a:dk1>
          <a:srgbClr val="006E6B"/>
        </a:dk1>
        <a:lt1>
          <a:srgbClr val="FFFFFF"/>
        </a:lt1>
        <a:dk2>
          <a:srgbClr val="008080"/>
        </a:dk2>
        <a:lt2>
          <a:srgbClr val="E2EFCD"/>
        </a:lt2>
        <a:accent1>
          <a:srgbClr val="33CCCC"/>
        </a:accent1>
        <a:accent2>
          <a:srgbClr val="6352B8"/>
        </a:accent2>
        <a:accent3>
          <a:srgbClr val="AAC0C0"/>
        </a:accent3>
        <a:accent4>
          <a:srgbClr val="DADADA"/>
        </a:accent4>
        <a:accent5>
          <a:srgbClr val="ADE2E2"/>
        </a:accent5>
        <a:accent6>
          <a:srgbClr val="5949A6"/>
        </a:accent6>
        <a:hlink>
          <a:srgbClr val="CCFFFF"/>
        </a:hlink>
        <a:folHlink>
          <a:srgbClr val="99CC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Лучи 5">
        <a:dk1>
          <a:srgbClr val="48562C"/>
        </a:dk1>
        <a:lt1>
          <a:srgbClr val="FFFFFF"/>
        </a:lt1>
        <a:dk2>
          <a:srgbClr val="546434"/>
        </a:dk2>
        <a:lt2>
          <a:srgbClr val="FFFFCC"/>
        </a:lt2>
        <a:accent1>
          <a:srgbClr val="7B8A6E"/>
        </a:accent1>
        <a:accent2>
          <a:srgbClr val="527C3A"/>
        </a:accent2>
        <a:accent3>
          <a:srgbClr val="B3B8AE"/>
        </a:accent3>
        <a:accent4>
          <a:srgbClr val="DADADA"/>
        </a:accent4>
        <a:accent5>
          <a:srgbClr val="BFC4BA"/>
        </a:accent5>
        <a:accent6>
          <a:srgbClr val="497034"/>
        </a:accent6>
        <a:hlink>
          <a:srgbClr val="55B55E"/>
        </a:hlink>
        <a:folHlink>
          <a:srgbClr val="85B3B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Лучи 6">
        <a:dk1>
          <a:srgbClr val="96B29E"/>
        </a:dk1>
        <a:lt1>
          <a:srgbClr val="FFFFFF"/>
        </a:lt1>
        <a:dk2>
          <a:srgbClr val="A5BDAC"/>
        </a:dk2>
        <a:lt2>
          <a:srgbClr val="FFFFCC"/>
        </a:lt2>
        <a:accent1>
          <a:srgbClr val="4E8880"/>
        </a:accent1>
        <a:accent2>
          <a:srgbClr val="2F71B9"/>
        </a:accent2>
        <a:accent3>
          <a:srgbClr val="CFDBD2"/>
        </a:accent3>
        <a:accent4>
          <a:srgbClr val="DADADA"/>
        </a:accent4>
        <a:accent5>
          <a:srgbClr val="B2C3C0"/>
        </a:accent5>
        <a:accent6>
          <a:srgbClr val="2A66A7"/>
        </a:accent6>
        <a:hlink>
          <a:srgbClr val="9DC0E7"/>
        </a:hlink>
        <a:folHlink>
          <a:srgbClr val="54CA8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Лучи 7">
        <a:dk1>
          <a:srgbClr val="D49C00"/>
        </a:dk1>
        <a:lt1>
          <a:srgbClr val="FFFFFF"/>
        </a:lt1>
        <a:dk2>
          <a:srgbClr val="CC9900"/>
        </a:dk2>
        <a:lt2>
          <a:srgbClr val="CEBD40"/>
        </a:lt2>
        <a:accent1>
          <a:srgbClr val="CC6600"/>
        </a:accent1>
        <a:accent2>
          <a:srgbClr val="808000"/>
        </a:accent2>
        <a:accent3>
          <a:srgbClr val="E2CAAA"/>
        </a:accent3>
        <a:accent4>
          <a:srgbClr val="DADADA"/>
        </a:accent4>
        <a:accent5>
          <a:srgbClr val="E2B8AA"/>
        </a:accent5>
        <a:accent6>
          <a:srgbClr val="737300"/>
        </a:accent6>
        <a:hlink>
          <a:srgbClr val="FF9900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Лучи 8">
        <a:dk1>
          <a:srgbClr val="881700"/>
        </a:dk1>
        <a:lt1>
          <a:srgbClr val="FAF9E6"/>
        </a:lt1>
        <a:dk2>
          <a:srgbClr val="990000"/>
        </a:dk2>
        <a:lt2>
          <a:srgbClr val="EADC78"/>
        </a:lt2>
        <a:accent1>
          <a:srgbClr val="FF6600"/>
        </a:accent1>
        <a:accent2>
          <a:srgbClr val="B86D52"/>
        </a:accent2>
        <a:accent3>
          <a:srgbClr val="CAAAAA"/>
        </a:accent3>
        <a:accent4>
          <a:srgbClr val="D6D5C4"/>
        </a:accent4>
        <a:accent5>
          <a:srgbClr val="FFB8AA"/>
        </a:accent5>
        <a:accent6>
          <a:srgbClr val="A66249"/>
        </a:accent6>
        <a:hlink>
          <a:srgbClr val="D78D15"/>
        </a:hlink>
        <a:folHlink>
          <a:srgbClr val="C6B37E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Лучи 9">
        <a:dk1>
          <a:srgbClr val="000000"/>
        </a:dk1>
        <a:lt1>
          <a:srgbClr val="FFFFFF"/>
        </a:lt1>
        <a:dk2>
          <a:srgbClr val="000000"/>
        </a:dk2>
        <a:lt2>
          <a:srgbClr val="DDDDDD"/>
        </a:lt2>
        <a:accent1>
          <a:srgbClr val="E6F5F6"/>
        </a:accent1>
        <a:accent2>
          <a:srgbClr val="A5E1A8"/>
        </a:accent2>
        <a:accent3>
          <a:srgbClr val="FFFFFF"/>
        </a:accent3>
        <a:accent4>
          <a:srgbClr val="000000"/>
        </a:accent4>
        <a:accent5>
          <a:srgbClr val="F0F9FA"/>
        </a:accent5>
        <a:accent6>
          <a:srgbClr val="95CC98"/>
        </a:accent6>
        <a:hlink>
          <a:srgbClr val="5B00B6"/>
        </a:hlink>
        <a:folHlink>
          <a:srgbClr val="34988E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docProps/app.xml><?xml version="1.0" encoding="utf-8"?>
<Properties xmlns="http://schemas.openxmlformats.org/officeDocument/2006/extended-properties" xmlns:vt="http://schemas.openxmlformats.org/officeDocument/2006/docPropsVTypes">
  <Template>Stream</Template>
  <TotalTime>2736</TotalTime>
  <Words>252</Words>
  <Application>Microsoft Office PowerPoint</Application>
  <PresentationFormat>On-screen Show (4:3)</PresentationFormat>
  <Paragraphs>51</Paragraphs>
  <Slides>10</Slides>
  <Notes>0</Notes>
  <HiddenSlides>0</HiddenSlides>
  <MMClips>0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2" baseType="lpstr">
      <vt:lpstr>Лучи</vt:lpstr>
      <vt:lpstr>Bitmap Image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</vt:vector>
  </TitlesOfParts>
  <Company>IPR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HHMI meeting, FOLDING</dc:title>
  <dc:creator>AF</dc:creator>
  <cp:lastModifiedBy>Vondrasek</cp:lastModifiedBy>
  <cp:revision>101</cp:revision>
  <cp:lastPrinted>1601-01-01T00:00:00Z</cp:lastPrinted>
  <dcterms:created xsi:type="dcterms:W3CDTF">2002-06-06T18:51:05Z</dcterms:created>
  <dcterms:modified xsi:type="dcterms:W3CDTF">2016-05-17T07:55:43Z</dcterms:modified>
</cp:coreProperties>
</file>