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</p:sldIdLst>
  <p:sldSz cx="10080625" cy="7559675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1"/>
  </p:normalViewPr>
  <p:slideViewPr>
    <p:cSldViewPr snapToGrid="0" snapToObjects="1">
      <p:cViewPr varScale="1">
        <p:scale>
          <a:sx n="100" d="100"/>
          <a:sy n="100" d="100"/>
        </p:scale>
        <p:origin x="1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2291760" y="1768680"/>
            <a:ext cx="549576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n-U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067DFEA9-4D99-47CD-A25D-9C88C63C86D6}" type="slidenum">
              <a:rPr lang="en-US" sz="1400"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/>
          <p:nvPr/>
        </p:nvPicPr>
        <p:blipFill>
          <a:blip r:embed="rId2"/>
          <a:stretch/>
        </p:blipFill>
        <p:spPr>
          <a:xfrm>
            <a:off x="223920" y="182880"/>
            <a:ext cx="9671760" cy="7223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/>
          <p:nvPr/>
        </p:nvPicPr>
        <p:blipFill>
          <a:blip r:embed="rId2"/>
          <a:stretch/>
        </p:blipFill>
        <p:spPr>
          <a:xfrm>
            <a:off x="365760" y="289800"/>
            <a:ext cx="9418320" cy="7031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4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/>
          <p:cNvPicPr/>
          <p:nvPr/>
        </p:nvPicPr>
        <p:blipFill>
          <a:blip r:embed="rId2"/>
          <a:stretch/>
        </p:blipFill>
        <p:spPr>
          <a:xfrm>
            <a:off x="503280" y="372600"/>
            <a:ext cx="9144000" cy="6867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/>
          <p:cNvPicPr/>
          <p:nvPr/>
        </p:nvPicPr>
        <p:blipFill>
          <a:blip r:embed="rId2"/>
          <a:stretch/>
        </p:blipFill>
        <p:spPr>
          <a:xfrm>
            <a:off x="503280" y="445680"/>
            <a:ext cx="9144000" cy="6721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/>
          <p:cNvPicPr/>
          <p:nvPr/>
        </p:nvPicPr>
        <p:blipFill>
          <a:blip r:embed="rId2"/>
          <a:stretch/>
        </p:blipFill>
        <p:spPr>
          <a:xfrm>
            <a:off x="503280" y="349920"/>
            <a:ext cx="9144000" cy="6912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/>
          <p:cNvPicPr/>
          <p:nvPr/>
        </p:nvPicPr>
        <p:blipFill>
          <a:blip r:embed="rId2"/>
          <a:stretch/>
        </p:blipFill>
        <p:spPr>
          <a:xfrm>
            <a:off x="503280" y="350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5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/>
          <p:cNvPicPr/>
          <p:nvPr/>
        </p:nvPicPr>
        <p:blipFill>
          <a:blip r:embed="rId2"/>
          <a:stretch/>
        </p:blipFill>
        <p:spPr>
          <a:xfrm>
            <a:off x="503280" y="367920"/>
            <a:ext cx="9144000" cy="6876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0"/>
          <p:cNvPicPr/>
          <p:nvPr/>
        </p:nvPicPr>
        <p:blipFill>
          <a:blip r:embed="rId2"/>
          <a:stretch/>
        </p:blipFill>
        <p:spPr>
          <a:xfrm>
            <a:off x="503280" y="358920"/>
            <a:ext cx="9144000" cy="6894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6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/>
          <p:nvPr/>
        </p:nvPicPr>
        <p:blipFill>
          <a:blip r:embed="rId2"/>
          <a:stretch/>
        </p:blipFill>
        <p:spPr>
          <a:xfrm>
            <a:off x="503280" y="363600"/>
            <a:ext cx="9144000" cy="6885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/>
          <p:cNvPicPr/>
          <p:nvPr/>
        </p:nvPicPr>
        <p:blipFill>
          <a:blip r:embed="rId2"/>
          <a:stretch/>
        </p:blipFill>
        <p:spPr>
          <a:xfrm>
            <a:off x="503280" y="335880"/>
            <a:ext cx="9144000" cy="694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8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/>
          <p:cNvPicPr/>
          <p:nvPr/>
        </p:nvPicPr>
        <p:blipFill>
          <a:blip r:embed="rId2"/>
          <a:stretch/>
        </p:blipFill>
        <p:spPr>
          <a:xfrm>
            <a:off x="503280" y="354240"/>
            <a:ext cx="9144000" cy="6903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/>
          <p:cNvPicPr/>
          <p:nvPr/>
        </p:nvPicPr>
        <p:blipFill>
          <a:blip r:embed="rId2"/>
          <a:stretch/>
        </p:blipFill>
        <p:spPr>
          <a:xfrm>
            <a:off x="503280" y="399960"/>
            <a:ext cx="9144000" cy="6812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3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/>
          <p:cNvPicPr/>
          <p:nvPr/>
        </p:nvPicPr>
        <p:blipFill>
          <a:blip r:embed="rId2"/>
          <a:stretch/>
        </p:blipFill>
        <p:spPr>
          <a:xfrm>
            <a:off x="457560" y="331560"/>
            <a:ext cx="9235440" cy="6949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6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/>
          <p:cNvPicPr/>
          <p:nvPr/>
        </p:nvPicPr>
        <p:blipFill>
          <a:blip r:embed="rId2"/>
          <a:stretch/>
        </p:blipFill>
        <p:spPr>
          <a:xfrm>
            <a:off x="503280" y="423000"/>
            <a:ext cx="9144000" cy="6766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8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1"/>
          <p:cNvPicPr/>
          <p:nvPr/>
        </p:nvPicPr>
        <p:blipFill>
          <a:blip r:embed="rId2"/>
          <a:stretch/>
        </p:blipFill>
        <p:spPr>
          <a:xfrm>
            <a:off x="503280" y="413640"/>
            <a:ext cx="9144000" cy="6785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5"/>
          <p:cNvPicPr/>
          <p:nvPr/>
        </p:nvPicPr>
        <p:blipFill>
          <a:blip r:embed="rId2"/>
          <a:stretch/>
        </p:blipFill>
        <p:spPr>
          <a:xfrm>
            <a:off x="503280" y="377280"/>
            <a:ext cx="91440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06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8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09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4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110"/>
          <p:cNvPicPr/>
          <p:nvPr/>
        </p:nvPicPr>
        <p:blipFill>
          <a:blip r:embed="rId2"/>
          <a:stretch/>
        </p:blipFill>
        <p:spPr>
          <a:xfrm>
            <a:off x="503280" y="367920"/>
            <a:ext cx="9144000" cy="6876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1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/>
          <p:cNvPicPr/>
          <p:nvPr/>
        </p:nvPicPr>
        <p:blipFill>
          <a:blip r:embed="rId2"/>
          <a:stretch/>
        </p:blipFill>
        <p:spPr>
          <a:xfrm>
            <a:off x="503280" y="390960"/>
            <a:ext cx="9144000" cy="683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113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14"/>
          <p:cNvPicPr/>
          <p:nvPr/>
        </p:nvPicPr>
        <p:blipFill>
          <a:blip r:embed="rId2"/>
          <a:stretch/>
        </p:blipFill>
        <p:spPr>
          <a:xfrm>
            <a:off x="503280" y="386280"/>
            <a:ext cx="9144000" cy="683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5"/>
          <p:cNvPicPr/>
          <p:nvPr/>
        </p:nvPicPr>
        <p:blipFill>
          <a:blip r:embed="rId2"/>
          <a:stretch/>
        </p:blipFill>
        <p:spPr>
          <a:xfrm>
            <a:off x="503280" y="418320"/>
            <a:ext cx="9144000" cy="677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116"/>
          <p:cNvPicPr/>
          <p:nvPr/>
        </p:nvPicPr>
        <p:blipFill>
          <a:blip r:embed="rId2"/>
          <a:stretch/>
        </p:blipFill>
        <p:spPr>
          <a:xfrm>
            <a:off x="503280" y="381600"/>
            <a:ext cx="9144000" cy="684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7"/>
          <p:cNvPicPr/>
          <p:nvPr/>
        </p:nvPicPr>
        <p:blipFill>
          <a:blip r:embed="rId2"/>
          <a:stretch/>
        </p:blipFill>
        <p:spPr>
          <a:xfrm>
            <a:off x="503280" y="404640"/>
            <a:ext cx="914400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118"/>
          <p:cNvPicPr/>
          <p:nvPr/>
        </p:nvPicPr>
        <p:blipFill>
          <a:blip r:embed="rId2"/>
          <a:stretch/>
        </p:blipFill>
        <p:spPr>
          <a:xfrm>
            <a:off x="503280" y="39564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19"/>
          <p:cNvPicPr/>
          <p:nvPr/>
        </p:nvPicPr>
        <p:blipFill>
          <a:blip r:embed="rId2"/>
          <a:stretch/>
        </p:blipFill>
        <p:spPr>
          <a:xfrm>
            <a:off x="503280" y="409320"/>
            <a:ext cx="9144000" cy="6793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120"/>
          <p:cNvPicPr/>
          <p:nvPr/>
        </p:nvPicPr>
        <p:blipFill>
          <a:blip r:embed="rId2"/>
          <a:stretch/>
        </p:blipFill>
        <p:spPr>
          <a:xfrm>
            <a:off x="640080" y="365760"/>
            <a:ext cx="9144000" cy="682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0</Words>
  <Application>Microsoft Macintosh PowerPoint</Application>
  <PresentationFormat>Custom</PresentationFormat>
  <Paragraphs>0</Paragraphs>
  <Slides>88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3" baseType="lpstr">
      <vt:lpstr>Arial</vt:lpstr>
      <vt:lpstr>DejaVu Sans</vt:lpstr>
      <vt:lpstr>StarSymbol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jiri vondrasek</dc:creator>
  <cp:lastModifiedBy>Microsoft Office User</cp:lastModifiedBy>
  <cp:revision>2</cp:revision>
  <dcterms:created xsi:type="dcterms:W3CDTF">2016-04-14T21:21:45Z</dcterms:created>
  <dcterms:modified xsi:type="dcterms:W3CDTF">2019-02-28T20:45:00Z</dcterms:modified>
  <dc:language>en-US</dc:language>
</cp:coreProperties>
</file>