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</p:sldIdLst>
  <p:sldSz cx="10080625" cy="7559675"/>
  <p:notesSz cx="7559675" cy="106918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112" d="100"/>
          <a:sy n="112" d="100"/>
        </p:scale>
        <p:origin x="18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7" name="Picture 36"/>
          <p:cNvPicPr/>
          <p:nvPr/>
        </p:nvPicPr>
        <p:blipFill>
          <a:blip r:embed="rId2"/>
          <a:stretch/>
        </p:blipFill>
        <p:spPr>
          <a:xfrm>
            <a:off x="2291760" y="1768680"/>
            <a:ext cx="5495760" cy="4384440"/>
          </a:xfrm>
          <a:prstGeom prst="rect">
            <a:avLst/>
          </a:prstGeom>
          <a:ln>
            <a:noFill/>
          </a:ln>
        </p:spPr>
      </p:pic>
      <p:pic>
        <p:nvPicPr>
          <p:cNvPr id="38" name="Picture 37"/>
          <p:cNvPicPr/>
          <p:nvPr/>
        </p:nvPicPr>
        <p:blipFill>
          <a:blip r:embed="rId2"/>
          <a:stretch/>
        </p:blipFill>
        <p:spPr>
          <a:xfrm>
            <a:off x="2291760" y="1768680"/>
            <a:ext cx="5495760" cy="438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400">
                <a:latin typeface="Times New Roman"/>
              </a:rPr>
              <a:t>&lt;date/time&gt;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tIns="0" rIns="0" bIns="0"/>
          <a:lstStyle/>
          <a:p>
            <a:pPr algn="ctr"/>
            <a:r>
              <a:rPr lang="en-US" sz="1400">
                <a:latin typeface="Times New Roman"/>
              </a:rPr>
              <a:t>&lt;footer&gt;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fld id="{067DFEA9-4D99-47CD-A25D-9C88C63C86D6}" type="slidenum">
              <a:rPr lang="en-US" sz="1400">
                <a:latin typeface="Times New Roman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/>
          <p:nvPr/>
        </p:nvPicPr>
        <p:blipFill>
          <a:blip r:embed="rId2"/>
          <a:stretch/>
        </p:blipFill>
        <p:spPr>
          <a:xfrm>
            <a:off x="223920" y="182880"/>
            <a:ext cx="9671760" cy="7223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/>
          <p:nvPr/>
        </p:nvPicPr>
        <p:blipFill>
          <a:blip r:embed="rId2"/>
          <a:stretch/>
        </p:blipFill>
        <p:spPr>
          <a:xfrm>
            <a:off x="365760" y="289800"/>
            <a:ext cx="9418320" cy="7031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/>
          <p:nvPr/>
        </p:nvPicPr>
        <p:blipFill>
          <a:blip r:embed="rId2"/>
          <a:stretch/>
        </p:blipFill>
        <p:spPr>
          <a:xfrm>
            <a:off x="503280" y="399960"/>
            <a:ext cx="9144000" cy="6812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/>
          <p:cNvPicPr/>
          <p:nvPr/>
        </p:nvPicPr>
        <p:blipFill>
          <a:blip r:embed="rId2"/>
          <a:stretch/>
        </p:blipFill>
        <p:spPr>
          <a:xfrm>
            <a:off x="503280" y="418320"/>
            <a:ext cx="9144000" cy="677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/>
          <p:cNvPicPr/>
          <p:nvPr/>
        </p:nvPicPr>
        <p:blipFill>
          <a:blip r:embed="rId2"/>
          <a:stretch/>
        </p:blipFill>
        <p:spPr>
          <a:xfrm>
            <a:off x="503280" y="413640"/>
            <a:ext cx="9144000" cy="6784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/>
          <p:cNvPicPr/>
          <p:nvPr/>
        </p:nvPicPr>
        <p:blipFill>
          <a:blip r:embed="rId2"/>
          <a:stretch/>
        </p:blipFill>
        <p:spPr>
          <a:xfrm>
            <a:off x="503280" y="372600"/>
            <a:ext cx="9144000" cy="6867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/>
          <p:cNvPicPr/>
          <p:nvPr/>
        </p:nvPicPr>
        <p:blipFill>
          <a:blip r:embed="rId2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/>
          <p:nvPr/>
        </p:nvPicPr>
        <p:blipFill>
          <a:blip r:embed="rId2"/>
          <a:stretch/>
        </p:blipFill>
        <p:spPr>
          <a:xfrm>
            <a:off x="503280" y="418320"/>
            <a:ext cx="9144000" cy="677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/>
          <p:cNvPicPr/>
          <p:nvPr/>
        </p:nvPicPr>
        <p:blipFill>
          <a:blip r:embed="rId2"/>
          <a:stretch/>
        </p:blipFill>
        <p:spPr>
          <a:xfrm>
            <a:off x="503280" y="358920"/>
            <a:ext cx="9144000" cy="6894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/>
          <p:cNvPicPr/>
          <p:nvPr/>
        </p:nvPicPr>
        <p:blipFill>
          <a:blip r:embed="rId2"/>
          <a:stretch/>
        </p:blipFill>
        <p:spPr>
          <a:xfrm>
            <a:off x="503280" y="399960"/>
            <a:ext cx="9144000" cy="6812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/>
          <p:cNvPicPr/>
          <p:nvPr/>
        </p:nvPicPr>
        <p:blipFill>
          <a:blip r:embed="rId2"/>
          <a:stretch/>
        </p:blipFill>
        <p:spPr>
          <a:xfrm>
            <a:off x="503280" y="445680"/>
            <a:ext cx="9144000" cy="6721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/>
          <p:cNvPicPr/>
          <p:nvPr/>
        </p:nvPicPr>
        <p:blipFill>
          <a:blip r:embed="rId2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/>
          <p:cNvPicPr/>
          <p:nvPr/>
        </p:nvPicPr>
        <p:blipFill>
          <a:blip r:embed="rId2"/>
          <a:stretch/>
        </p:blipFill>
        <p:spPr>
          <a:xfrm>
            <a:off x="503280" y="418320"/>
            <a:ext cx="9144000" cy="677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/>
          <p:cNvPicPr/>
          <p:nvPr/>
        </p:nvPicPr>
        <p:blipFill>
          <a:blip r:embed="rId2"/>
          <a:stretch/>
        </p:blipFill>
        <p:spPr>
          <a:xfrm>
            <a:off x="503280" y="413640"/>
            <a:ext cx="9144000" cy="6785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3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64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68"/>
          <p:cNvPicPr/>
          <p:nvPr/>
        </p:nvPicPr>
        <p:blipFill>
          <a:blip r:embed="rId2"/>
          <a:stretch/>
        </p:blipFill>
        <p:spPr>
          <a:xfrm>
            <a:off x="503280" y="349920"/>
            <a:ext cx="9144000" cy="6912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/>
          <p:cNvPicPr/>
          <p:nvPr/>
        </p:nvPicPr>
        <p:blipFill>
          <a:blip r:embed="rId2"/>
          <a:stretch/>
        </p:blipFill>
        <p:spPr>
          <a:xfrm>
            <a:off x="503280" y="350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/>
          <p:cNvPicPr/>
          <p:nvPr/>
        </p:nvPicPr>
        <p:blipFill>
          <a:blip r:embed="rId2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/>
          <p:cNvPicPr/>
          <p:nvPr/>
        </p:nvPicPr>
        <p:blipFill>
          <a:blip r:embed="rId2"/>
          <a:stretch/>
        </p:blipFill>
        <p:spPr>
          <a:xfrm>
            <a:off x="503280" y="399960"/>
            <a:ext cx="9144000" cy="6812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74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5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6"/>
          <p:cNvPicPr/>
          <p:nvPr/>
        </p:nvPicPr>
        <p:blipFill>
          <a:blip r:embed="rId2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7"/>
          <p:cNvPicPr/>
          <p:nvPr/>
        </p:nvPicPr>
        <p:blipFill>
          <a:blip r:embed="rId2"/>
          <a:stretch/>
        </p:blipFill>
        <p:spPr>
          <a:xfrm>
            <a:off x="503280" y="358920"/>
            <a:ext cx="9144000" cy="6894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78"/>
          <p:cNvPicPr/>
          <p:nvPr/>
        </p:nvPicPr>
        <p:blipFill>
          <a:blip r:embed="rId2"/>
          <a:stretch/>
        </p:blipFill>
        <p:spPr>
          <a:xfrm>
            <a:off x="503280" y="367920"/>
            <a:ext cx="9144000" cy="6876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/>
          <p:cNvPicPr/>
          <p:nvPr/>
        </p:nvPicPr>
        <p:blipFill>
          <a:blip r:embed="rId2"/>
          <a:stretch/>
        </p:blipFill>
        <p:spPr>
          <a:xfrm>
            <a:off x="503280" y="413640"/>
            <a:ext cx="9144000" cy="6785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80"/>
          <p:cNvPicPr/>
          <p:nvPr/>
        </p:nvPicPr>
        <p:blipFill>
          <a:blip r:embed="rId2"/>
          <a:stretch/>
        </p:blipFill>
        <p:spPr>
          <a:xfrm>
            <a:off x="503280" y="358920"/>
            <a:ext cx="9144000" cy="6894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1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82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3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84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5"/>
          <p:cNvPicPr/>
          <p:nvPr/>
        </p:nvPicPr>
        <p:blipFill>
          <a:blip r:embed="rId2"/>
          <a:stretch/>
        </p:blipFill>
        <p:spPr>
          <a:xfrm>
            <a:off x="503280" y="418320"/>
            <a:ext cx="9144000" cy="6775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86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7"/>
          <p:cNvPicPr/>
          <p:nvPr/>
        </p:nvPicPr>
        <p:blipFill>
          <a:blip r:embed="rId2"/>
          <a:stretch/>
        </p:blipFill>
        <p:spPr>
          <a:xfrm>
            <a:off x="503280" y="363600"/>
            <a:ext cx="9144000" cy="6885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88"/>
          <p:cNvPicPr/>
          <p:nvPr/>
        </p:nvPicPr>
        <p:blipFill>
          <a:blip r:embed="rId2"/>
          <a:stretch/>
        </p:blipFill>
        <p:spPr>
          <a:xfrm>
            <a:off x="503280" y="335880"/>
            <a:ext cx="9144000" cy="6940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89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90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1"/>
          <p:cNvPicPr/>
          <p:nvPr/>
        </p:nvPicPr>
        <p:blipFill>
          <a:blip r:embed="rId2"/>
          <a:stretch/>
        </p:blipFill>
        <p:spPr>
          <a:xfrm>
            <a:off x="503280" y="354240"/>
            <a:ext cx="9144000" cy="6903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92"/>
          <p:cNvPicPr/>
          <p:nvPr/>
        </p:nvPicPr>
        <p:blipFill>
          <a:blip r:embed="rId2"/>
          <a:stretch/>
        </p:blipFill>
        <p:spPr>
          <a:xfrm>
            <a:off x="503280" y="399960"/>
            <a:ext cx="9144000" cy="6812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3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94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95"/>
          <p:cNvPicPr/>
          <p:nvPr/>
        </p:nvPicPr>
        <p:blipFill>
          <a:blip r:embed="rId2"/>
          <a:stretch/>
        </p:blipFill>
        <p:spPr>
          <a:xfrm>
            <a:off x="457560" y="331560"/>
            <a:ext cx="9235440" cy="6949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96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7"/>
          <p:cNvPicPr/>
          <p:nvPr/>
        </p:nvPicPr>
        <p:blipFill>
          <a:blip r:embed="rId2"/>
          <a:stretch/>
        </p:blipFill>
        <p:spPr>
          <a:xfrm>
            <a:off x="503280" y="423000"/>
            <a:ext cx="9144000" cy="6766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8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99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00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1"/>
          <p:cNvPicPr/>
          <p:nvPr/>
        </p:nvPicPr>
        <p:blipFill>
          <a:blip r:embed="rId2"/>
          <a:stretch/>
        </p:blipFill>
        <p:spPr>
          <a:xfrm>
            <a:off x="503280" y="413640"/>
            <a:ext cx="9144000" cy="6785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3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104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5"/>
          <p:cNvPicPr/>
          <p:nvPr/>
        </p:nvPicPr>
        <p:blipFill>
          <a:blip r:embed="rId2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106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107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108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109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110"/>
          <p:cNvPicPr/>
          <p:nvPr/>
        </p:nvPicPr>
        <p:blipFill>
          <a:blip r:embed="rId2"/>
          <a:stretch/>
        </p:blipFill>
        <p:spPr>
          <a:xfrm>
            <a:off x="503280" y="367920"/>
            <a:ext cx="9144000" cy="6876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111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112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3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114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115"/>
          <p:cNvPicPr/>
          <p:nvPr/>
        </p:nvPicPr>
        <p:blipFill>
          <a:blip r:embed="rId2"/>
          <a:stretch/>
        </p:blipFill>
        <p:spPr>
          <a:xfrm>
            <a:off x="503280" y="418320"/>
            <a:ext cx="9144000" cy="677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Picture 116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117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118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119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icture 120"/>
          <p:cNvPicPr/>
          <p:nvPr/>
        </p:nvPicPr>
        <p:blipFill>
          <a:blip r:embed="rId2"/>
          <a:stretch/>
        </p:blipFill>
        <p:spPr>
          <a:xfrm>
            <a:off x="640080" y="36576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0</Words>
  <Application>Microsoft Macintosh PowerPoint</Application>
  <PresentationFormat>Custom</PresentationFormat>
  <Paragraphs>0</Paragraphs>
  <Slides>84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89" baseType="lpstr">
      <vt:lpstr>Arial</vt:lpstr>
      <vt:lpstr>DejaVu Sans</vt:lpstr>
      <vt:lpstr>StarSymbol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jiri vondrasek</dc:creator>
  <cp:lastModifiedBy>Microsoft Office User</cp:lastModifiedBy>
  <cp:revision>4</cp:revision>
  <dcterms:created xsi:type="dcterms:W3CDTF">2016-04-14T21:21:45Z</dcterms:created>
  <dcterms:modified xsi:type="dcterms:W3CDTF">2018-04-20T11:59:40Z</dcterms:modified>
  <dc:language>en-US</dc:language>
</cp:coreProperties>
</file>