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316" r:id="rId61"/>
    <p:sldId id="317" r:id="rId62"/>
    <p:sldId id="318" r:id="rId63"/>
    <p:sldId id="319" r:id="rId64"/>
    <p:sldId id="320" r:id="rId65"/>
    <p:sldId id="321" r:id="rId66"/>
    <p:sldId id="322" r:id="rId67"/>
    <p:sldId id="323" r:id="rId68"/>
    <p:sldId id="324" r:id="rId69"/>
    <p:sldId id="325" r:id="rId70"/>
    <p:sldId id="326" r:id="rId71"/>
    <p:sldId id="327" r:id="rId72"/>
    <p:sldId id="328" r:id="rId73"/>
    <p:sldId id="329" r:id="rId74"/>
    <p:sldId id="330" r:id="rId75"/>
    <p:sldId id="331" r:id="rId76"/>
    <p:sldId id="332" r:id="rId77"/>
    <p:sldId id="333" r:id="rId78"/>
    <p:sldId id="334" r:id="rId79"/>
    <p:sldId id="335" r:id="rId80"/>
    <p:sldId id="336" r:id="rId81"/>
    <p:sldId id="337" r:id="rId82"/>
    <p:sldId id="338" r:id="rId83"/>
    <p:sldId id="339" r:id="rId84"/>
    <p:sldId id="340" r:id="rId85"/>
    <p:sldId id="341" r:id="rId86"/>
    <p:sldId id="342" r:id="rId87"/>
    <p:sldId id="343" r:id="rId88"/>
  </p:sldIdLst>
  <p:sldSz cx="10080625" cy="7559675"/>
  <p:notesSz cx="7559675" cy="10691813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74"/>
  </p:normalViewPr>
  <p:slideViewPr>
    <p:cSldViewPr snapToGrid="0" snapToObjects="1">
      <p:cViewPr varScale="1">
        <p:scale>
          <a:sx n="112" d="100"/>
          <a:sy n="112" d="100"/>
        </p:scale>
        <p:origin x="185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presProps" Target="presProp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viewProps" Target="viewProps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tableStyles" Target="tableStyles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4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4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4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4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pic>
        <p:nvPicPr>
          <p:cNvPr id="37" name="Picture 36"/>
          <p:cNvPicPr/>
          <p:nvPr/>
        </p:nvPicPr>
        <p:blipFill>
          <a:blip r:embed="rId2"/>
          <a:stretch/>
        </p:blipFill>
        <p:spPr>
          <a:xfrm>
            <a:off x="2291760" y="1768680"/>
            <a:ext cx="5495760" cy="4384440"/>
          </a:xfrm>
          <a:prstGeom prst="rect">
            <a:avLst/>
          </a:prstGeom>
          <a:ln>
            <a:noFill/>
          </a:ln>
        </p:spPr>
      </p:pic>
      <p:pic>
        <p:nvPicPr>
          <p:cNvPr id="38" name="Picture 37"/>
          <p:cNvPicPr/>
          <p:nvPr/>
        </p:nvPicPr>
        <p:blipFill>
          <a:blip r:embed="rId2"/>
          <a:stretch/>
        </p:blipFill>
        <p:spPr>
          <a:xfrm>
            <a:off x="2291760" y="1768680"/>
            <a:ext cx="5495760" cy="43844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en-US" sz="4400">
                <a:latin typeface="Arial"/>
              </a:rPr>
              <a:t>Click to edit the title text format</a:t>
            </a:r>
            <a:endParaRPr/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lIns="0" tIns="0" rIns="0" bIns="0"/>
          <a:lstStyle/>
          <a:p>
            <a:pPr>
              <a:buSzPct val="45000"/>
              <a:buFont typeface="StarSymbol"/>
              <a:buChar char=""/>
            </a:pPr>
            <a:r>
              <a:rPr lang="en-US" sz="3200">
                <a:latin typeface="Arial"/>
              </a:rPr>
              <a:t>Click to edit the outline text format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en-US" sz="2800">
                <a:latin typeface="Arial"/>
              </a:rPr>
              <a:t>Second Outline Level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en-US" sz="2400">
                <a:latin typeface="Arial"/>
              </a:rPr>
              <a:t>Third Outline Level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en-US" sz="2000">
                <a:latin typeface="Arial"/>
              </a:rPr>
              <a:t>Fourth Outline Level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en-US" sz="2000">
                <a:latin typeface="Arial"/>
              </a:rPr>
              <a:t>Fifth Outline Level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en-US" sz="2000">
                <a:latin typeface="Arial"/>
              </a:rPr>
              <a:t>Sixth Outline Level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en-US" sz="2000">
                <a:latin typeface="Arial"/>
              </a:rPr>
              <a:t>Seventh Outline Level</a:t>
            </a:r>
            <a:endParaRPr/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 sz="1400">
                <a:latin typeface="Times New Roman"/>
              </a:rPr>
              <a:t>&lt;date/time&gt;</a:t>
            </a:r>
            <a:endParaRPr/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</p:spPr>
        <p:txBody>
          <a:bodyPr lIns="0" tIns="0" rIns="0" bIns="0"/>
          <a:lstStyle/>
          <a:p>
            <a:pPr algn="ctr"/>
            <a:r>
              <a:rPr lang="en-US" sz="1400">
                <a:latin typeface="Times New Roman"/>
              </a:rPr>
              <a:t>&lt;footer&gt;</a:t>
            </a:r>
            <a:endParaRPr/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</p:spPr>
        <p:txBody>
          <a:bodyPr lIns="0" tIns="0" rIns="0" bIns="0"/>
          <a:lstStyle/>
          <a:p>
            <a:pPr algn="r"/>
            <a:fld id="{067DFEA9-4D99-47CD-A25D-9C88C63C86D6}" type="slidenum">
              <a:rPr lang="en-US" sz="1400">
                <a:latin typeface="Times New Roman"/>
              </a:rPr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8"/>
          <p:cNvPicPr/>
          <p:nvPr/>
        </p:nvPicPr>
        <p:blipFill>
          <a:blip r:embed="rId2"/>
          <a:stretch/>
        </p:blipFill>
        <p:spPr>
          <a:xfrm>
            <a:off x="223920" y="182880"/>
            <a:ext cx="9671760" cy="72237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39"/>
          <p:cNvPicPr/>
          <p:nvPr/>
        </p:nvPicPr>
        <p:blipFill>
          <a:blip r:embed="rId2"/>
          <a:stretch/>
        </p:blipFill>
        <p:spPr>
          <a:xfrm>
            <a:off x="365760" y="289800"/>
            <a:ext cx="9418320" cy="70318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40"/>
          <p:cNvPicPr/>
          <p:nvPr/>
        </p:nvPicPr>
        <p:blipFill>
          <a:blip r:embed="rId2"/>
          <a:stretch/>
        </p:blipFill>
        <p:spPr>
          <a:xfrm>
            <a:off x="503280" y="386280"/>
            <a:ext cx="9144000" cy="6839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41"/>
          <p:cNvPicPr/>
          <p:nvPr/>
        </p:nvPicPr>
        <p:blipFill>
          <a:blip r:embed="rId2"/>
          <a:stretch/>
        </p:blipFill>
        <p:spPr>
          <a:xfrm>
            <a:off x="503280" y="399960"/>
            <a:ext cx="9144000" cy="6812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Picture 42"/>
          <p:cNvPicPr/>
          <p:nvPr/>
        </p:nvPicPr>
        <p:blipFill>
          <a:blip r:embed="rId2"/>
          <a:stretch/>
        </p:blipFill>
        <p:spPr>
          <a:xfrm>
            <a:off x="503280" y="418320"/>
            <a:ext cx="9144000" cy="67755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43"/>
          <p:cNvPicPr/>
          <p:nvPr/>
        </p:nvPicPr>
        <p:blipFill>
          <a:blip r:embed="rId2"/>
          <a:stretch/>
        </p:blipFill>
        <p:spPr>
          <a:xfrm>
            <a:off x="503280" y="413640"/>
            <a:ext cx="9144000" cy="67849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44"/>
          <p:cNvPicPr/>
          <p:nvPr/>
        </p:nvPicPr>
        <p:blipFill>
          <a:blip r:embed="rId2"/>
          <a:stretch/>
        </p:blipFill>
        <p:spPr>
          <a:xfrm>
            <a:off x="503280" y="404640"/>
            <a:ext cx="9144000" cy="6803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45"/>
          <p:cNvPicPr/>
          <p:nvPr/>
        </p:nvPicPr>
        <p:blipFill>
          <a:blip r:embed="rId2"/>
          <a:stretch/>
        </p:blipFill>
        <p:spPr>
          <a:xfrm>
            <a:off x="503280" y="409320"/>
            <a:ext cx="9144000" cy="67939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Picture 46"/>
          <p:cNvPicPr/>
          <p:nvPr/>
        </p:nvPicPr>
        <p:blipFill>
          <a:blip r:embed="rId2"/>
          <a:stretch/>
        </p:blipFill>
        <p:spPr>
          <a:xfrm>
            <a:off x="503280" y="372600"/>
            <a:ext cx="9144000" cy="6867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47"/>
          <p:cNvPicPr/>
          <p:nvPr/>
        </p:nvPicPr>
        <p:blipFill>
          <a:blip r:embed="rId2"/>
          <a:stretch/>
        </p:blipFill>
        <p:spPr>
          <a:xfrm>
            <a:off x="503280" y="386280"/>
            <a:ext cx="9144000" cy="6839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Picture 48"/>
          <p:cNvPicPr/>
          <p:nvPr/>
        </p:nvPicPr>
        <p:blipFill>
          <a:blip r:embed="rId2"/>
          <a:stretch/>
        </p:blipFill>
        <p:spPr>
          <a:xfrm>
            <a:off x="503280" y="409320"/>
            <a:ext cx="9144000" cy="67939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Picture 49"/>
          <p:cNvPicPr/>
          <p:nvPr/>
        </p:nvPicPr>
        <p:blipFill>
          <a:blip r:embed="rId2"/>
          <a:stretch/>
        </p:blipFill>
        <p:spPr>
          <a:xfrm>
            <a:off x="503280" y="381600"/>
            <a:ext cx="9144000" cy="6849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Picture 50"/>
          <p:cNvPicPr/>
          <p:nvPr/>
        </p:nvPicPr>
        <p:blipFill>
          <a:blip r:embed="rId2"/>
          <a:stretch/>
        </p:blipFill>
        <p:spPr>
          <a:xfrm>
            <a:off x="503280" y="377280"/>
            <a:ext cx="9144000" cy="6858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Picture 51"/>
          <p:cNvPicPr/>
          <p:nvPr/>
        </p:nvPicPr>
        <p:blipFill>
          <a:blip r:embed="rId2"/>
          <a:stretch/>
        </p:blipFill>
        <p:spPr>
          <a:xfrm>
            <a:off x="503280" y="395640"/>
            <a:ext cx="9144000" cy="6821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Picture 52"/>
          <p:cNvPicPr/>
          <p:nvPr/>
        </p:nvPicPr>
        <p:blipFill>
          <a:blip r:embed="rId2"/>
          <a:stretch/>
        </p:blipFill>
        <p:spPr>
          <a:xfrm>
            <a:off x="503280" y="418320"/>
            <a:ext cx="9144000" cy="67755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Picture 53"/>
          <p:cNvPicPr/>
          <p:nvPr/>
        </p:nvPicPr>
        <p:blipFill>
          <a:blip r:embed="rId2"/>
          <a:stretch/>
        </p:blipFill>
        <p:spPr>
          <a:xfrm>
            <a:off x="503280" y="358920"/>
            <a:ext cx="9144000" cy="68947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54"/>
          <p:cNvPicPr/>
          <p:nvPr/>
        </p:nvPicPr>
        <p:blipFill>
          <a:blip r:embed="rId2"/>
          <a:stretch/>
        </p:blipFill>
        <p:spPr>
          <a:xfrm>
            <a:off x="503280" y="399960"/>
            <a:ext cx="9144000" cy="6812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Picture 55"/>
          <p:cNvPicPr/>
          <p:nvPr/>
        </p:nvPicPr>
        <p:blipFill>
          <a:blip r:embed="rId2"/>
          <a:stretch/>
        </p:blipFill>
        <p:spPr>
          <a:xfrm>
            <a:off x="503280" y="445680"/>
            <a:ext cx="9144000" cy="67212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Picture 56"/>
          <p:cNvPicPr/>
          <p:nvPr/>
        </p:nvPicPr>
        <p:blipFill>
          <a:blip r:embed="rId2"/>
          <a:stretch/>
        </p:blipFill>
        <p:spPr>
          <a:xfrm>
            <a:off x="503280" y="377280"/>
            <a:ext cx="9144000" cy="6858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Picture 57"/>
          <p:cNvPicPr/>
          <p:nvPr/>
        </p:nvPicPr>
        <p:blipFill>
          <a:blip r:embed="rId2"/>
          <a:stretch/>
        </p:blipFill>
        <p:spPr>
          <a:xfrm>
            <a:off x="503280" y="386280"/>
            <a:ext cx="9144000" cy="6840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Picture 58"/>
          <p:cNvPicPr/>
          <p:nvPr/>
        </p:nvPicPr>
        <p:blipFill>
          <a:blip r:embed="rId2"/>
          <a:stretch/>
        </p:blipFill>
        <p:spPr>
          <a:xfrm>
            <a:off x="503280" y="418320"/>
            <a:ext cx="9144000" cy="67755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Picture 59"/>
          <p:cNvPicPr/>
          <p:nvPr/>
        </p:nvPicPr>
        <p:blipFill>
          <a:blip r:embed="rId2"/>
          <a:stretch/>
        </p:blipFill>
        <p:spPr>
          <a:xfrm>
            <a:off x="503280" y="404640"/>
            <a:ext cx="9144000" cy="6803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Picture 60"/>
          <p:cNvPicPr/>
          <p:nvPr/>
        </p:nvPicPr>
        <p:blipFill>
          <a:blip r:embed="rId2"/>
          <a:stretch/>
        </p:blipFill>
        <p:spPr>
          <a:xfrm>
            <a:off x="503280" y="413640"/>
            <a:ext cx="9144000" cy="6785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Picture 61"/>
          <p:cNvPicPr/>
          <p:nvPr/>
        </p:nvPicPr>
        <p:blipFill>
          <a:blip r:embed="rId2"/>
          <a:stretch/>
        </p:blipFill>
        <p:spPr>
          <a:xfrm>
            <a:off x="503280" y="386280"/>
            <a:ext cx="9144000" cy="6839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Picture 62"/>
          <p:cNvPicPr/>
          <p:nvPr/>
        </p:nvPicPr>
        <p:blipFill>
          <a:blip r:embed="rId2"/>
          <a:stretch/>
        </p:blipFill>
        <p:spPr>
          <a:xfrm>
            <a:off x="503280" y="381600"/>
            <a:ext cx="9144000" cy="6849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Picture 63"/>
          <p:cNvPicPr/>
          <p:nvPr/>
        </p:nvPicPr>
        <p:blipFill>
          <a:blip r:embed="rId2"/>
          <a:stretch/>
        </p:blipFill>
        <p:spPr>
          <a:xfrm>
            <a:off x="503280" y="381600"/>
            <a:ext cx="9144000" cy="6849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Picture 64"/>
          <p:cNvPicPr/>
          <p:nvPr/>
        </p:nvPicPr>
        <p:blipFill>
          <a:blip r:embed="rId2"/>
          <a:stretch/>
        </p:blipFill>
        <p:spPr>
          <a:xfrm>
            <a:off x="503280" y="381600"/>
            <a:ext cx="9144000" cy="6849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65"/>
          <p:cNvPicPr/>
          <p:nvPr/>
        </p:nvPicPr>
        <p:blipFill>
          <a:blip r:embed="rId2"/>
          <a:stretch/>
        </p:blipFill>
        <p:spPr>
          <a:xfrm>
            <a:off x="503280" y="404640"/>
            <a:ext cx="9144000" cy="6803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Picture 66"/>
          <p:cNvPicPr/>
          <p:nvPr/>
        </p:nvPicPr>
        <p:blipFill>
          <a:blip r:embed="rId2"/>
          <a:stretch/>
        </p:blipFill>
        <p:spPr>
          <a:xfrm>
            <a:off x="503280" y="381600"/>
            <a:ext cx="9144000" cy="6849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Picture 67"/>
          <p:cNvPicPr/>
          <p:nvPr/>
        </p:nvPicPr>
        <p:blipFill>
          <a:blip r:embed="rId2"/>
          <a:stretch/>
        </p:blipFill>
        <p:spPr>
          <a:xfrm>
            <a:off x="503280" y="404640"/>
            <a:ext cx="9144000" cy="6803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Picture 68"/>
          <p:cNvPicPr/>
          <p:nvPr/>
        </p:nvPicPr>
        <p:blipFill>
          <a:blip r:embed="rId2"/>
          <a:stretch/>
        </p:blipFill>
        <p:spPr>
          <a:xfrm>
            <a:off x="503280" y="349920"/>
            <a:ext cx="9144000" cy="69127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Picture 69"/>
          <p:cNvPicPr/>
          <p:nvPr/>
        </p:nvPicPr>
        <p:blipFill>
          <a:blip r:embed="rId2"/>
          <a:stretch/>
        </p:blipFill>
        <p:spPr>
          <a:xfrm>
            <a:off x="503280" y="350280"/>
            <a:ext cx="9144000" cy="6840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Picture 70"/>
          <p:cNvPicPr/>
          <p:nvPr/>
        </p:nvPicPr>
        <p:blipFill>
          <a:blip r:embed="rId2"/>
          <a:stretch/>
        </p:blipFill>
        <p:spPr>
          <a:xfrm>
            <a:off x="503280" y="377280"/>
            <a:ext cx="9144000" cy="6858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Picture 71"/>
          <p:cNvPicPr/>
          <p:nvPr/>
        </p:nvPicPr>
        <p:blipFill>
          <a:blip r:embed="rId2"/>
          <a:stretch/>
        </p:blipFill>
        <p:spPr>
          <a:xfrm>
            <a:off x="503280" y="390960"/>
            <a:ext cx="9144000" cy="6830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Picture 72"/>
          <p:cNvPicPr/>
          <p:nvPr/>
        </p:nvPicPr>
        <p:blipFill>
          <a:blip r:embed="rId2"/>
          <a:stretch/>
        </p:blipFill>
        <p:spPr>
          <a:xfrm>
            <a:off x="503280" y="399960"/>
            <a:ext cx="9144000" cy="6812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Picture 73"/>
          <p:cNvPicPr/>
          <p:nvPr/>
        </p:nvPicPr>
        <p:blipFill>
          <a:blip r:embed="rId2"/>
          <a:stretch/>
        </p:blipFill>
        <p:spPr>
          <a:xfrm>
            <a:off x="503280" y="404640"/>
            <a:ext cx="9144000" cy="6803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Picture 74"/>
          <p:cNvPicPr/>
          <p:nvPr/>
        </p:nvPicPr>
        <p:blipFill>
          <a:blip r:embed="rId2"/>
          <a:stretch/>
        </p:blipFill>
        <p:spPr>
          <a:xfrm>
            <a:off x="503280" y="386280"/>
            <a:ext cx="9144000" cy="6840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Picture 75"/>
          <p:cNvPicPr/>
          <p:nvPr/>
        </p:nvPicPr>
        <p:blipFill>
          <a:blip r:embed="rId2"/>
          <a:stretch/>
        </p:blipFill>
        <p:spPr>
          <a:xfrm>
            <a:off x="503280" y="395640"/>
            <a:ext cx="9144000" cy="6821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Picture 76"/>
          <p:cNvPicPr/>
          <p:nvPr/>
        </p:nvPicPr>
        <p:blipFill>
          <a:blip r:embed="rId2"/>
          <a:stretch/>
        </p:blipFill>
        <p:spPr>
          <a:xfrm>
            <a:off x="503280" y="377280"/>
            <a:ext cx="9144000" cy="6858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Picture 77"/>
          <p:cNvPicPr/>
          <p:nvPr/>
        </p:nvPicPr>
        <p:blipFill>
          <a:blip r:embed="rId2"/>
          <a:stretch/>
        </p:blipFill>
        <p:spPr>
          <a:xfrm>
            <a:off x="503280" y="358920"/>
            <a:ext cx="9144000" cy="68947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Picture 78"/>
          <p:cNvPicPr/>
          <p:nvPr/>
        </p:nvPicPr>
        <p:blipFill>
          <a:blip r:embed="rId2"/>
          <a:stretch/>
        </p:blipFill>
        <p:spPr>
          <a:xfrm>
            <a:off x="503280" y="367920"/>
            <a:ext cx="9144000" cy="6876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Picture 79"/>
          <p:cNvPicPr/>
          <p:nvPr/>
        </p:nvPicPr>
        <p:blipFill>
          <a:blip r:embed="rId2"/>
          <a:stretch/>
        </p:blipFill>
        <p:spPr>
          <a:xfrm>
            <a:off x="503280" y="413640"/>
            <a:ext cx="9144000" cy="6785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Picture 80"/>
          <p:cNvPicPr/>
          <p:nvPr/>
        </p:nvPicPr>
        <p:blipFill>
          <a:blip r:embed="rId2"/>
          <a:stretch/>
        </p:blipFill>
        <p:spPr>
          <a:xfrm>
            <a:off x="503280" y="358920"/>
            <a:ext cx="9144000" cy="68947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Picture 81"/>
          <p:cNvPicPr/>
          <p:nvPr/>
        </p:nvPicPr>
        <p:blipFill>
          <a:blip r:embed="rId2"/>
          <a:stretch/>
        </p:blipFill>
        <p:spPr>
          <a:xfrm>
            <a:off x="503280" y="390960"/>
            <a:ext cx="9144000" cy="6830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Picture 82"/>
          <p:cNvPicPr/>
          <p:nvPr/>
        </p:nvPicPr>
        <p:blipFill>
          <a:blip r:embed="rId2"/>
          <a:stretch/>
        </p:blipFill>
        <p:spPr>
          <a:xfrm>
            <a:off x="503280" y="386280"/>
            <a:ext cx="9144000" cy="6839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Picture 83"/>
          <p:cNvPicPr/>
          <p:nvPr/>
        </p:nvPicPr>
        <p:blipFill>
          <a:blip r:embed="rId2"/>
          <a:stretch/>
        </p:blipFill>
        <p:spPr>
          <a:xfrm>
            <a:off x="503280" y="386280"/>
            <a:ext cx="9144000" cy="6840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Picture 84"/>
          <p:cNvPicPr/>
          <p:nvPr/>
        </p:nvPicPr>
        <p:blipFill>
          <a:blip r:embed="rId2"/>
          <a:stretch/>
        </p:blipFill>
        <p:spPr>
          <a:xfrm>
            <a:off x="503280" y="395640"/>
            <a:ext cx="9144000" cy="6821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Picture 85"/>
          <p:cNvPicPr/>
          <p:nvPr/>
        </p:nvPicPr>
        <p:blipFill>
          <a:blip r:embed="rId2"/>
          <a:stretch/>
        </p:blipFill>
        <p:spPr>
          <a:xfrm>
            <a:off x="503280" y="418320"/>
            <a:ext cx="9144000" cy="67759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Picture 86"/>
          <p:cNvPicPr/>
          <p:nvPr/>
        </p:nvPicPr>
        <p:blipFill>
          <a:blip r:embed="rId2"/>
          <a:stretch/>
        </p:blipFill>
        <p:spPr>
          <a:xfrm>
            <a:off x="503280" y="395640"/>
            <a:ext cx="9144000" cy="6821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Picture 87"/>
          <p:cNvPicPr/>
          <p:nvPr/>
        </p:nvPicPr>
        <p:blipFill>
          <a:blip r:embed="rId2"/>
          <a:stretch/>
        </p:blipFill>
        <p:spPr>
          <a:xfrm>
            <a:off x="503280" y="363600"/>
            <a:ext cx="9144000" cy="6885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Picture 88"/>
          <p:cNvPicPr/>
          <p:nvPr/>
        </p:nvPicPr>
        <p:blipFill>
          <a:blip r:embed="rId2"/>
          <a:stretch/>
        </p:blipFill>
        <p:spPr>
          <a:xfrm>
            <a:off x="503280" y="335880"/>
            <a:ext cx="9144000" cy="69404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Picture 89"/>
          <p:cNvPicPr/>
          <p:nvPr/>
        </p:nvPicPr>
        <p:blipFill>
          <a:blip r:embed="rId2"/>
          <a:stretch/>
        </p:blipFill>
        <p:spPr>
          <a:xfrm>
            <a:off x="503280" y="409320"/>
            <a:ext cx="9144000" cy="67939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Picture 90"/>
          <p:cNvPicPr/>
          <p:nvPr/>
        </p:nvPicPr>
        <p:blipFill>
          <a:blip r:embed="rId2"/>
          <a:stretch/>
        </p:blipFill>
        <p:spPr>
          <a:xfrm>
            <a:off x="503280" y="390960"/>
            <a:ext cx="9144000" cy="6830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Picture 91"/>
          <p:cNvPicPr/>
          <p:nvPr/>
        </p:nvPicPr>
        <p:blipFill>
          <a:blip r:embed="rId2"/>
          <a:stretch/>
        </p:blipFill>
        <p:spPr>
          <a:xfrm>
            <a:off x="503280" y="354240"/>
            <a:ext cx="9144000" cy="69037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Picture 92"/>
          <p:cNvPicPr/>
          <p:nvPr/>
        </p:nvPicPr>
        <p:blipFill>
          <a:blip r:embed="rId2"/>
          <a:stretch/>
        </p:blipFill>
        <p:spPr>
          <a:xfrm>
            <a:off x="503280" y="399960"/>
            <a:ext cx="9144000" cy="6812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icture 93"/>
          <p:cNvPicPr/>
          <p:nvPr/>
        </p:nvPicPr>
        <p:blipFill>
          <a:blip r:embed="rId2"/>
          <a:stretch/>
        </p:blipFill>
        <p:spPr>
          <a:xfrm>
            <a:off x="503280" y="404640"/>
            <a:ext cx="9144000" cy="6803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Picture 94"/>
          <p:cNvPicPr/>
          <p:nvPr/>
        </p:nvPicPr>
        <p:blipFill>
          <a:blip r:embed="rId2"/>
          <a:stretch/>
        </p:blipFill>
        <p:spPr>
          <a:xfrm>
            <a:off x="503280" y="390960"/>
            <a:ext cx="9144000" cy="6830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Picture 95"/>
          <p:cNvPicPr/>
          <p:nvPr/>
        </p:nvPicPr>
        <p:blipFill>
          <a:blip r:embed="rId2"/>
          <a:stretch/>
        </p:blipFill>
        <p:spPr>
          <a:xfrm>
            <a:off x="457560" y="331560"/>
            <a:ext cx="9235440" cy="69494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Picture 96"/>
          <p:cNvPicPr/>
          <p:nvPr/>
        </p:nvPicPr>
        <p:blipFill>
          <a:blip r:embed="rId2"/>
          <a:stretch/>
        </p:blipFill>
        <p:spPr>
          <a:xfrm>
            <a:off x="503280" y="390960"/>
            <a:ext cx="9144000" cy="6830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Picture 97"/>
          <p:cNvPicPr/>
          <p:nvPr/>
        </p:nvPicPr>
        <p:blipFill>
          <a:blip r:embed="rId2"/>
          <a:stretch/>
        </p:blipFill>
        <p:spPr>
          <a:xfrm>
            <a:off x="503280" y="423000"/>
            <a:ext cx="9144000" cy="67665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Picture 98"/>
          <p:cNvPicPr/>
          <p:nvPr/>
        </p:nvPicPr>
        <p:blipFill>
          <a:blip r:embed="rId2"/>
          <a:stretch/>
        </p:blipFill>
        <p:spPr>
          <a:xfrm>
            <a:off x="503280" y="395640"/>
            <a:ext cx="9144000" cy="6821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Picture 99"/>
          <p:cNvPicPr/>
          <p:nvPr/>
        </p:nvPicPr>
        <p:blipFill>
          <a:blip r:embed="rId2"/>
          <a:stretch/>
        </p:blipFill>
        <p:spPr>
          <a:xfrm>
            <a:off x="503280" y="409320"/>
            <a:ext cx="9144000" cy="67939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Picture 100"/>
          <p:cNvPicPr/>
          <p:nvPr/>
        </p:nvPicPr>
        <p:blipFill>
          <a:blip r:embed="rId2"/>
          <a:stretch/>
        </p:blipFill>
        <p:spPr>
          <a:xfrm>
            <a:off x="503280" y="395640"/>
            <a:ext cx="9144000" cy="6821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Picture 101"/>
          <p:cNvPicPr/>
          <p:nvPr/>
        </p:nvPicPr>
        <p:blipFill>
          <a:blip r:embed="rId2"/>
          <a:stretch/>
        </p:blipFill>
        <p:spPr>
          <a:xfrm>
            <a:off x="503280" y="413640"/>
            <a:ext cx="9144000" cy="6785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Picture 102"/>
          <p:cNvPicPr/>
          <p:nvPr/>
        </p:nvPicPr>
        <p:blipFill>
          <a:blip r:embed="rId2"/>
          <a:stretch/>
        </p:blipFill>
        <p:spPr>
          <a:xfrm>
            <a:off x="503280" y="390960"/>
            <a:ext cx="9144000" cy="6830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Picture 103"/>
          <p:cNvPicPr/>
          <p:nvPr/>
        </p:nvPicPr>
        <p:blipFill>
          <a:blip r:embed="rId2"/>
          <a:stretch/>
        </p:blipFill>
        <p:spPr>
          <a:xfrm>
            <a:off x="503280" y="409320"/>
            <a:ext cx="9144000" cy="67939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Picture 104"/>
          <p:cNvPicPr/>
          <p:nvPr/>
        </p:nvPicPr>
        <p:blipFill>
          <a:blip r:embed="rId2"/>
          <a:stretch/>
        </p:blipFill>
        <p:spPr>
          <a:xfrm>
            <a:off x="503280" y="386280"/>
            <a:ext cx="9144000" cy="6840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Picture 105"/>
          <p:cNvPicPr/>
          <p:nvPr/>
        </p:nvPicPr>
        <p:blipFill>
          <a:blip r:embed="rId2"/>
          <a:stretch/>
        </p:blipFill>
        <p:spPr>
          <a:xfrm>
            <a:off x="503280" y="377280"/>
            <a:ext cx="9144000" cy="6858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Picture 106"/>
          <p:cNvPicPr/>
          <p:nvPr/>
        </p:nvPicPr>
        <p:blipFill>
          <a:blip r:embed="rId2"/>
          <a:stretch/>
        </p:blipFill>
        <p:spPr>
          <a:xfrm>
            <a:off x="503280" y="409320"/>
            <a:ext cx="9144000" cy="67939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Picture 107"/>
          <p:cNvPicPr/>
          <p:nvPr/>
        </p:nvPicPr>
        <p:blipFill>
          <a:blip r:embed="rId2"/>
          <a:stretch/>
        </p:blipFill>
        <p:spPr>
          <a:xfrm>
            <a:off x="503280" y="404640"/>
            <a:ext cx="9144000" cy="6803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Picture 108"/>
          <p:cNvPicPr/>
          <p:nvPr/>
        </p:nvPicPr>
        <p:blipFill>
          <a:blip r:embed="rId2"/>
          <a:stretch/>
        </p:blipFill>
        <p:spPr>
          <a:xfrm>
            <a:off x="503280" y="404640"/>
            <a:ext cx="9144000" cy="6803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Picture 109"/>
          <p:cNvPicPr/>
          <p:nvPr/>
        </p:nvPicPr>
        <p:blipFill>
          <a:blip r:embed="rId2"/>
          <a:stretch/>
        </p:blipFill>
        <p:spPr>
          <a:xfrm>
            <a:off x="503280" y="386280"/>
            <a:ext cx="9144000" cy="6840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Picture 110"/>
          <p:cNvPicPr/>
          <p:nvPr/>
        </p:nvPicPr>
        <p:blipFill>
          <a:blip r:embed="rId2"/>
          <a:stretch/>
        </p:blipFill>
        <p:spPr>
          <a:xfrm>
            <a:off x="503280" y="367920"/>
            <a:ext cx="9144000" cy="68767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Picture 111"/>
          <p:cNvPicPr/>
          <p:nvPr/>
        </p:nvPicPr>
        <p:blipFill>
          <a:blip r:embed="rId2"/>
          <a:stretch/>
        </p:blipFill>
        <p:spPr>
          <a:xfrm>
            <a:off x="503280" y="390960"/>
            <a:ext cx="9144000" cy="6830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Picture 112"/>
          <p:cNvPicPr/>
          <p:nvPr/>
        </p:nvPicPr>
        <p:blipFill>
          <a:blip r:embed="rId2"/>
          <a:stretch/>
        </p:blipFill>
        <p:spPr>
          <a:xfrm>
            <a:off x="503280" y="390960"/>
            <a:ext cx="9144000" cy="6830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Picture 113"/>
          <p:cNvPicPr/>
          <p:nvPr/>
        </p:nvPicPr>
        <p:blipFill>
          <a:blip r:embed="rId2"/>
          <a:stretch/>
        </p:blipFill>
        <p:spPr>
          <a:xfrm>
            <a:off x="503280" y="409320"/>
            <a:ext cx="9144000" cy="67939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Picture 114"/>
          <p:cNvPicPr/>
          <p:nvPr/>
        </p:nvPicPr>
        <p:blipFill>
          <a:blip r:embed="rId2"/>
          <a:stretch/>
        </p:blipFill>
        <p:spPr>
          <a:xfrm>
            <a:off x="503280" y="386280"/>
            <a:ext cx="9144000" cy="6839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Picture 115"/>
          <p:cNvPicPr/>
          <p:nvPr/>
        </p:nvPicPr>
        <p:blipFill>
          <a:blip r:embed="rId2"/>
          <a:stretch/>
        </p:blipFill>
        <p:spPr>
          <a:xfrm>
            <a:off x="503280" y="418320"/>
            <a:ext cx="9144000" cy="67755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Picture 116"/>
          <p:cNvPicPr/>
          <p:nvPr/>
        </p:nvPicPr>
        <p:blipFill>
          <a:blip r:embed="rId2"/>
          <a:stretch/>
        </p:blipFill>
        <p:spPr>
          <a:xfrm>
            <a:off x="503280" y="381600"/>
            <a:ext cx="9144000" cy="6849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Picture 117"/>
          <p:cNvPicPr/>
          <p:nvPr/>
        </p:nvPicPr>
        <p:blipFill>
          <a:blip r:embed="rId2"/>
          <a:stretch/>
        </p:blipFill>
        <p:spPr>
          <a:xfrm>
            <a:off x="503280" y="404640"/>
            <a:ext cx="9144000" cy="6803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Picture 118"/>
          <p:cNvPicPr/>
          <p:nvPr/>
        </p:nvPicPr>
        <p:blipFill>
          <a:blip r:embed="rId2"/>
          <a:stretch/>
        </p:blipFill>
        <p:spPr>
          <a:xfrm>
            <a:off x="503280" y="395640"/>
            <a:ext cx="9144000" cy="6821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Picture 119"/>
          <p:cNvPicPr/>
          <p:nvPr/>
        </p:nvPicPr>
        <p:blipFill>
          <a:blip r:embed="rId2"/>
          <a:stretch/>
        </p:blipFill>
        <p:spPr>
          <a:xfrm>
            <a:off x="503280" y="409320"/>
            <a:ext cx="9144000" cy="67939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Picture 120"/>
          <p:cNvPicPr/>
          <p:nvPr/>
        </p:nvPicPr>
        <p:blipFill>
          <a:blip r:embed="rId2"/>
          <a:stretch/>
        </p:blipFill>
        <p:spPr>
          <a:xfrm>
            <a:off x="640080" y="365760"/>
            <a:ext cx="9144000" cy="6821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286</TotalTime>
  <Words>0</Words>
  <Application>Microsoft Macintosh PowerPoint</Application>
  <PresentationFormat>Custom</PresentationFormat>
  <Paragraphs>0</Paragraphs>
  <Slides>87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87</vt:i4>
      </vt:variant>
    </vt:vector>
  </HeadingPairs>
  <TitlesOfParts>
    <vt:vector size="92" baseType="lpstr">
      <vt:lpstr>Arial</vt:lpstr>
      <vt:lpstr>DejaVu Sans</vt:lpstr>
      <vt:lpstr>StarSymbol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16.0012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jiri vondrasek</dc:creator>
  <cp:lastModifiedBy>Microsoft Office User</cp:lastModifiedBy>
  <cp:revision>3</cp:revision>
  <dcterms:created xsi:type="dcterms:W3CDTF">2016-04-14T21:21:45Z</dcterms:created>
  <dcterms:modified xsi:type="dcterms:W3CDTF">2018-04-13T11:53:30Z</dcterms:modified>
  <dc:language>en-US</dc:language>
</cp:coreProperties>
</file>