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87.xml" ContentType="application/vnd.openxmlformats-officedocument.presentationml.slide+xml"/>
  <Override PartName="/ppt/slides/slide86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3.xml" ContentType="application/vnd.openxmlformats-officedocument.presentationml.slide+xml"/>
  <Override PartName="/ppt/slides/slide82.xml" ContentType="application/vnd.openxmlformats-officedocument.presentationml.slide+xml"/>
  <Override PartName="/ppt/slides/slide81.xml" ContentType="application/vnd.openxmlformats-officedocument.presentationml.slide+xml"/>
  <Override PartName="/ppt/slides/slide79.xml" ContentType="application/vnd.openxmlformats-officedocument.presentationml.slide+xml"/>
  <Override PartName="/ppt/slides/slide77.xml" ContentType="application/vnd.openxmlformats-officedocument.presentationml.slide+xml"/>
  <Override PartName="/ppt/slides/slide76.xml" ContentType="application/vnd.openxmlformats-officedocument.presentationml.slide+xml"/>
  <Override PartName="/ppt/slides/slide75.xml" ContentType="application/vnd.openxmlformats-officedocument.presentationml.slide+xml"/>
  <Override PartName="/ppt/slides/slide74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68.xml" ContentType="application/vnd.openxmlformats-officedocument.presentationml.slide+xml"/>
  <Override PartName="/ppt/slides/slide66.xml" ContentType="application/vnd.openxmlformats-officedocument.presentationml.slide+xml"/>
  <Override PartName="/ppt/slides/slide63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0.xml" ContentType="application/vnd.openxmlformats-officedocument.presentationml.slide+xml"/>
  <Override PartName="/ppt/slides/slide58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8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51.xml" ContentType="application/vnd.openxmlformats-officedocument.presentationml.slide+xml"/>
  <Override PartName="/ppt/slides/slide72.xml" ContentType="application/vnd.openxmlformats-officedocument.presentationml.slide+xml"/>
  <Override PartName="/ppt/slides/slide44.xml" ContentType="application/vnd.openxmlformats-officedocument.presentationml.slide+xml"/>
  <Override PartName="/ppt/slides/slide6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71.xml" ContentType="application/vnd.openxmlformats-officedocument.presentationml.slide+xml"/>
  <Override PartName="/ppt/slides/slide33.xml" ContentType="application/vnd.openxmlformats-officedocument.presentationml.slide+xml"/>
  <Override PartName="/ppt/slides/slide61.xml" ContentType="application/vnd.openxmlformats-officedocument.presentationml.slide+xml"/>
  <Override PartName="/ppt/slides/_rels/slide88.xml.rels" ContentType="application/vnd.openxmlformats-package.relationships+xml"/>
  <Override PartName="/ppt/slides/_rels/slide86.xml.rels" ContentType="application/vnd.openxmlformats-package.relationships+xml"/>
  <Override PartName="/ppt/slides/_rels/slide85.xml.rels" ContentType="application/vnd.openxmlformats-package.relationships+xml"/>
  <Override PartName="/ppt/slides/_rels/slide83.xml.rels" ContentType="application/vnd.openxmlformats-package.relationships+xml"/>
  <Override PartName="/ppt/slides/_rels/slide79.xml.rels" ContentType="application/vnd.openxmlformats-package.relationships+xml"/>
  <Override PartName="/ppt/slides/_rels/slide84.xml.rels" ContentType="application/vnd.openxmlformats-package.relationships+xml"/>
  <Override PartName="/ppt/slides/_rels/slide76.xml.rels" ContentType="application/vnd.openxmlformats-package.relationships+xml"/>
  <Override PartName="/ppt/slides/_rels/slide65.xml.rels" ContentType="application/vnd.openxmlformats-package.relationships+xml"/>
  <Override PartName="/ppt/slides/_rels/slide62.xml.rels" ContentType="application/vnd.openxmlformats-package.relationships+xml"/>
  <Override PartName="/ppt/slides/_rels/slide60.xml.rels" ContentType="application/vnd.openxmlformats-package.relationships+xml"/>
  <Override PartName="/ppt/slides/_rels/slide59.xml.rels" ContentType="application/vnd.openxmlformats-package.relationships+xml"/>
  <Override PartName="/ppt/slides/_rels/slide72.xml.rels" ContentType="application/vnd.openxmlformats-package.relationships+xml"/>
  <Override PartName="/ppt/slides/_rels/slide57.xml.rels" ContentType="application/vnd.openxmlformats-package.relationships+xml"/>
  <Override PartName="/ppt/slides/_rels/slide56.xml.rels" ContentType="application/vnd.openxmlformats-package.relationships+xml"/>
  <Override PartName="/ppt/slides/_rels/slide54.xml.rels" ContentType="application/vnd.openxmlformats-package.relationships+xml"/>
  <Override PartName="/ppt/slides/_rels/slide80.xml.rels" ContentType="application/vnd.openxmlformats-package.relationships+xml"/>
  <Override PartName="/ppt/slides/_rels/slide78.xml.rels" ContentType="application/vnd.openxmlformats-package.relationships+xml"/>
  <Override PartName="/ppt/slides/_rels/slide53.xml.rels" ContentType="application/vnd.openxmlformats-package.relationships+xml"/>
  <Override PartName="/ppt/slides/_rels/slide64.xml.rels" ContentType="application/vnd.openxmlformats-package.relationships+xml"/>
  <Override PartName="/ppt/slides/_rels/slide69.xml.rels" ContentType="application/vnd.openxmlformats-package.relationships+xml"/>
  <Override PartName="/ppt/slides/_rels/slide52.xml.rels" ContentType="application/vnd.openxmlformats-package.relationships+xml"/>
  <Override PartName="/ppt/slides/_rels/slide49.xml.rels" ContentType="application/vnd.openxmlformats-package.relationships+xml"/>
  <Override PartName="/ppt/slides/_rels/slide47.xml.rels" ContentType="application/vnd.openxmlformats-package.relationships+xml"/>
  <Override PartName="/ppt/slides/_rels/slide44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70.xml.rels" ContentType="application/vnd.openxmlformats-package.relationships+xml"/>
  <Override PartName="/ppt/slides/_rels/slide36.xml.rels" ContentType="application/vnd.openxmlformats-package.relationships+xml"/>
  <Override PartName="/ppt/slides/_rels/slide50.xml.rels" ContentType="application/vnd.openxmlformats-package.relationships+xml"/>
  <Override PartName="/ppt/slides/_rels/slide38.xml.rels" ContentType="application/vnd.openxmlformats-package.relationships+xml"/>
  <Override PartName="/ppt/slides/_rels/slide75.xml.rels" ContentType="application/vnd.openxmlformats-package.relationships+xml"/>
  <Override PartName="/ppt/slides/_rels/slide35.xml.rels" ContentType="application/vnd.openxmlformats-package.relationships+xml"/>
  <Override PartName="/ppt/slides/_rels/slide68.xml.rels" ContentType="application/vnd.openxmlformats-package.relationships+xml"/>
  <Override PartName="/ppt/slides/_rels/slide32.xml.rels" ContentType="application/vnd.openxmlformats-package.relationships+xml"/>
  <Override PartName="/ppt/slides/_rels/slide51.xml.rels" ContentType="application/vnd.openxmlformats-package.relationships+xml"/>
  <Override PartName="/ppt/slides/_rels/slide29.xml.rels" ContentType="application/vnd.openxmlformats-package.relationships+xml"/>
  <Override PartName="/ppt/slides/_rels/slide31.xml.rels" ContentType="application/vnd.openxmlformats-package.relationships+xml"/>
  <Override PartName="/ppt/slides/_rels/slide61.xml.rels" ContentType="application/vnd.openxmlformats-package.relationships+xml"/>
  <Override PartName="/ppt/slides/_rels/slide24.xml.rels" ContentType="application/vnd.openxmlformats-package.relationships+xml"/>
  <Override PartName="/ppt/slides/_rels/slide28.xml.rels" ContentType="application/vnd.openxmlformats-package.relationships+xml"/>
  <Override PartName="/ppt/slides/_rels/slide23.xml.rels" ContentType="application/vnd.openxmlformats-package.relationships+xml"/>
  <Override PartName="/ppt/slides/_rels/slide26.xml.rels" ContentType="application/vnd.openxmlformats-package.relationships+xml"/>
  <Override PartName="/ppt/slides/_rels/slide87.xml.rels" ContentType="application/vnd.openxmlformats-package.relationships+xml"/>
  <Override PartName="/ppt/slides/_rels/slide48.xml.rels" ContentType="application/vnd.openxmlformats-package.relationships+xml"/>
  <Override PartName="/ppt/slides/_rels/slide21.xml.rels" ContentType="application/vnd.openxmlformats-package.relationships+xml"/>
  <Override PartName="/ppt/slides/_rels/slide46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63.xml.rels" ContentType="application/vnd.openxmlformats-package.relationships+xml"/>
  <Override PartName="/ppt/slides/_rels/slide25.xml.rels" ContentType="application/vnd.openxmlformats-package.relationships+xml"/>
  <Override PartName="/ppt/slides/_rels/slide13.xml.rels" ContentType="application/vnd.openxmlformats-package.relationships+xml"/>
  <Override PartName="/ppt/slides/_rels/slide82.xml.rels" ContentType="application/vnd.openxmlformats-package.relationships+xml"/>
  <Override PartName="/ppt/slides/_rels/slide74.xml.rels" ContentType="application/vnd.openxmlformats-package.relationships+xml"/>
  <Override PartName="/ppt/slides/_rels/slide73.xml.rels" ContentType="application/vnd.openxmlformats-package.relationships+xml"/>
  <Override PartName="/ppt/slides/_rels/slide27.xml.rels" ContentType="application/vnd.openxmlformats-package.relationships+xml"/>
  <Override PartName="/ppt/slides/_rels/slide12.xml.rels" ContentType="application/vnd.openxmlformats-package.relationships+xml"/>
  <Override PartName="/ppt/slides/_rels/slide67.xml.rels" ContentType="application/vnd.openxmlformats-package.relationships+xml"/>
  <Override PartName="/ppt/slides/_rels/slide66.xml.rels" ContentType="application/vnd.openxmlformats-package.relationships+xml"/>
  <Override PartName="/ppt/slides/_rels/slide20.xml.rels" ContentType="application/vnd.openxmlformats-package.relationships+xml"/>
  <Override PartName="/ppt/slides/_rels/slide15.xml.rels" ContentType="application/vnd.openxmlformats-package.relationships+xml"/>
  <Override PartName="/ppt/slides/_rels/slide30.xml.rels" ContentType="application/vnd.openxmlformats-package.relationships+xml"/>
  <Override PartName="/ppt/slides/_rels/slide77.xml.rels" ContentType="application/vnd.openxmlformats-package.relationships+xml"/>
  <Override PartName="/ppt/slides/_rels/slide45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6.xml.rels" ContentType="application/vnd.openxmlformats-package.relationships+xml"/>
  <Override PartName="/ppt/slides/_rels/slide22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58.xml.rels" ContentType="application/vnd.openxmlformats-package.relationships+xml"/>
  <Override PartName="/ppt/slides/_rels/slide71.xml.rels" ContentType="application/vnd.openxmlformats-package.relationships+xml"/>
  <Override PartName="/ppt/slides/_rels/slide5.xml.rels" ContentType="application/vnd.openxmlformats-package.relationships+xml"/>
  <Override PartName="/ppt/slides/_rels/slide37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81.xml.rels" ContentType="application/vnd.openxmlformats-package.relationships+xml"/>
  <Override PartName="/ppt/slides/_rels/slide43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33.xml.rels" ContentType="application/vnd.openxmlformats-package.relationships+xml"/>
  <Override PartName="/ppt/slides/_rels/slide55.xml.rels" ContentType="application/vnd.openxmlformats-package.relationships+xml"/>
  <Override PartName="/ppt/slides/_rels/slide2.xml.rels" ContentType="application/vnd.openxmlformats-package.relationships+xml"/>
  <Override PartName="/ppt/slides/_rels/slide34.xml.rels" ContentType="application/vnd.openxmlformats-package.relationships+xml"/>
  <Override PartName="/ppt/slides/_rels/slide1.xml.rels" ContentType="application/vnd.openxmlformats-package.relationships+xml"/>
  <Override PartName="/ppt/slides/slide32.xml" ContentType="application/vnd.openxmlformats-officedocument.presentationml.slide+xml"/>
  <Override PartName="/ppt/slides/slide59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80.xml" ContentType="application/vnd.openxmlformats-officedocument.presentationml.slide+xml"/>
  <Override PartName="/ppt/slides/slide30.xml" ContentType="application/vnd.openxmlformats-officedocument.presentationml.slide+xml"/>
  <Override PartName="/ppt/slides/slide21.xml" ContentType="application/vnd.openxmlformats-officedocument.presentationml.slide+xml"/>
  <Override PartName="/ppt/slides/slide45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52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67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62.xml" ContentType="application/vnd.openxmlformats-officedocument.presentationml.slide+xml"/>
  <Override PartName="/ppt/slides/slide11.xml" ContentType="application/vnd.openxmlformats-officedocument.presentationml.slide+xml"/>
  <Override PartName="/ppt/slides/slide53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65.xml" ContentType="application/vnd.openxmlformats-officedocument.presentationml.slide+xml"/>
  <Override PartName="/ppt/slides/slide60.xml" ContentType="application/vnd.openxmlformats-officedocument.presentationml.slide+xml"/>
  <Override PartName="/ppt/slides/slide22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3.xml" ContentType="application/vnd.openxmlformats-officedocument.presentationml.slide+xml"/>
  <Override PartName="/ppt/slides/slide34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78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media/image85.png" ContentType="image/png"/>
  <Override PartName="/ppt/media/image84.png" ContentType="image/png"/>
  <Override PartName="/ppt/media/image83.png" ContentType="image/png"/>
  <Override PartName="/ppt/media/image82.png" ContentType="image/png"/>
  <Override PartName="/ppt/media/image81.png" ContentType="image/png"/>
  <Override PartName="/ppt/media/image80.png" ContentType="image/png"/>
  <Override PartName="/ppt/media/image76.png" ContentType="image/png"/>
  <Override PartName="/ppt/media/image75.png" ContentType="image/png"/>
  <Override PartName="/ppt/media/image74.png" ContentType="image/png"/>
  <Override PartName="/ppt/media/image73.png" ContentType="image/png"/>
  <Override PartName="/ppt/media/image71.png" ContentType="image/png"/>
  <Override PartName="/ppt/media/image68.png" ContentType="image/png"/>
  <Override PartName="/ppt/media/image69.png" ContentType="image/png"/>
  <Override PartName="/ppt/media/image67.png" ContentType="image/png"/>
  <Override PartName="/ppt/media/image66.png" ContentType="image/png"/>
  <Override PartName="/ppt/media/image65.png" ContentType="image/png"/>
  <Override PartName="/ppt/media/image64.png" ContentType="image/png"/>
  <Override PartName="/ppt/media/image72.png" ContentType="image/png"/>
  <Override PartName="/ppt/media/image63.png" ContentType="image/png"/>
  <Override PartName="/ppt/media/image62.png" ContentType="image/png"/>
  <Override PartName="/ppt/media/image60.png" ContentType="image/png"/>
  <Override PartName="/ppt/media/image59.png" ContentType="image/png"/>
  <Override PartName="/ppt/media/image78.png" ContentType="image/png"/>
  <Override PartName="/ppt/media/image58.png" ContentType="image/png"/>
  <Override PartName="/ppt/media/image57.png" ContentType="image/png"/>
  <Override PartName="/ppt/media/image53.png" ContentType="image/png"/>
  <Override PartName="/ppt/media/image52.png" ContentType="image/png"/>
  <Override PartName="/ppt/media/image56.png" ContentType="image/png"/>
  <Override PartName="/ppt/media/image51.png" ContentType="image/png"/>
  <Override PartName="/ppt/media/image50.png" ContentType="image/png"/>
  <Override PartName="/ppt/media/image49.png" ContentType="image/png"/>
  <Override PartName="/ppt/media/image43.png" ContentType="image/png"/>
  <Override PartName="/ppt/media/image42.png" ContentType="image/png"/>
  <Override PartName="/ppt/media/image41.png" ContentType="image/png"/>
  <Override PartName="/ppt/media/image36.png" ContentType="image/png"/>
  <Override PartName="/ppt/media/image32.png" ContentType="image/png"/>
  <Override PartName="/ppt/media/image45.png" ContentType="image/png"/>
  <Override PartName="/ppt/media/image30.png" ContentType="image/png"/>
  <Override PartName="/ppt/media/image44.png" ContentType="image/png"/>
  <Override PartName="/ppt/media/image27.png" ContentType="image/png"/>
  <Override PartName="/ppt/media/image26.png" ContentType="image/png"/>
  <Override PartName="/ppt/media/image28.png" ContentType="image/png"/>
  <Override PartName="/ppt/media/image25.png" ContentType="image/png"/>
  <Override PartName="/ppt/media/image33.png" ContentType="image/png"/>
  <Override PartName="/ppt/media/image38.png" ContentType="image/png"/>
  <Override PartName="/ppt/media/image77.png" ContentType="image/png"/>
  <Override PartName="/ppt/media/image22.png" ContentType="image/png"/>
  <Override PartName="/ppt/media/image55.png" ContentType="image/png"/>
  <Override PartName="/ppt/media/image31.png" ContentType="image/png"/>
  <Override PartName="/ppt/media/image37.png" ContentType="image/png"/>
  <Override PartName="/ppt/media/image24.png" ContentType="image/png"/>
  <Override PartName="/ppt/media/image21.png" ContentType="image/png"/>
  <Override PartName="/ppt/media/image54.png" ContentType="image/png"/>
  <Override PartName="/ppt/media/image61.png" ContentType="image/png"/>
  <Override PartName="/ppt/media/image20.png" ContentType="image/png"/>
  <Override PartName="/ppt/media/image19.png" ContentType="image/png"/>
  <Override PartName="/ppt/media/image16.png" ContentType="image/png"/>
  <Override PartName="/ppt/media/image17.png" ContentType="image/png"/>
  <Override PartName="/ppt/media/image14.png" ContentType="image/png"/>
  <Override PartName="/ppt/media/image13.png" ContentType="image/png"/>
  <Override PartName="/ppt/media/image46.png" ContentType="image/png"/>
  <Override PartName="/ppt/media/image23.png" ContentType="image/png"/>
  <Override PartName="/ppt/media/image12.png" ContentType="image/png"/>
  <Override PartName="/ppt/media/image39.png" ContentType="image/png"/>
  <Override PartName="/ppt/media/image35.png" ContentType="image/png"/>
  <Override PartName="/ppt/media/image10.png" ContentType="image/png"/>
  <Override PartName="/ppt/media/image48.png" ContentType="image/png"/>
  <Override PartName="/ppt/media/image9.png" ContentType="image/png"/>
  <Override PartName="/ppt/media/image15.png" ContentType="image/png"/>
  <Override PartName="/ppt/media/image29.png" ContentType="image/png"/>
  <Override PartName="/ppt/media/image8.png" ContentType="image/png"/>
  <Override PartName="/ppt/media/image40.png" ContentType="image/png"/>
  <Override PartName="/ppt/media/image34.png" ContentType="image/png"/>
  <Override PartName="/ppt/media/image6.png" ContentType="image/png"/>
  <Override PartName="/ppt/media/image5.png" ContentType="image/png"/>
  <Override PartName="/ppt/media/image18.png" ContentType="image/png"/>
  <Override PartName="/ppt/media/image7.png" ContentType="image/png"/>
  <Override PartName="/ppt/media/image4.png" ContentType="image/png"/>
  <Override PartName="/ppt/media/image3.png" ContentType="image/png"/>
  <Override PartName="/ppt/media/image79.png" ContentType="image/png"/>
  <Override PartName="/ppt/media/image47.png" ContentType="image/png"/>
  <Override PartName="/ppt/media/image70.png" ContentType="image/png"/>
  <Override PartName="/ppt/media/image2.png" ContentType="image/png"/>
  <Override PartName="/ppt/media/image1.png" ContentType="image/png"/>
  <Override PartName="/ppt/media/image11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Relationship Id="rId90" Type="http://schemas.openxmlformats.org/officeDocument/2006/relationships/slide" Target="slides/slide8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067DFEA9-4D99-47CD-A25D-9C88C63C86D6}" type="slidenum">
              <a:rPr lang="en-US" sz="1400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1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1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1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1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slideLayout" Target="../slideLayouts/slideLayout1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1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slideLayout" Target="../slideLayouts/slideLayout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1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slideLayout" Target="../slideLayouts/slideLayout1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1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1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1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1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slideLayout" Target="../slideLayouts/slideLayout1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slideLayout" Target="../slideLayouts/slideLayout1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slideLayout" Target="../slideLayouts/slideLayout1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slideLayout" Target="../slideLayouts/slideLayout1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slideLayout" Target="../slideLayouts/slideLayout1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1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slideLayout" Target="../slideLayouts/slideLayout1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slideLayout" Target="../slideLayouts/slideLayout1.xml"/>
</Relationships>
</file>

<file path=ppt/slides/_rels/slide76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slideLayout" Target="../slideLayouts/slideLayout1.xml"/>
</Relationships>
</file>

<file path=ppt/slides/_rels/slide77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slideLayout" Target="../slideLayouts/slideLayout1.xml"/>
</Relationships>
</file>

<file path=ppt/slides/_rels/slide78.xml.rels><?xml version="1.0" encoding="UTF-8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slideLayout" Target="../slideLayouts/slideLayout1.xml"/>
</Relationships>
</file>

<file path=ppt/slides/_rels/slide79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slideLayout" Target="../slideLayouts/slideLayout1.xml"/>
</Relationships>
</file>

<file path=ppt/slides/_rels/slide80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1.xml"/>
</Relationships>
</file>

<file path=ppt/slides/_rels/slide81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slideLayout" Target="../slideLayouts/slideLayout1.xml"/>
</Relationships>
</file>

<file path=ppt/slides/_rels/slide82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slideLayout" Target="../slideLayouts/slideLayout1.xml"/>
</Relationships>
</file>

<file path=ppt/slides/_rels/slide83.xml.rels><?xml version="1.0" encoding="UTF-8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slideLayout" Target="../slideLayouts/slideLayout1.xml"/>
</Relationships>
</file>

<file path=ppt/slides/_rels/slide84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slideLayout" Target="../slideLayouts/slideLayout1.xml"/>
</Relationships>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223920" y="182880"/>
            <a:ext cx="9671760" cy="7223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 descr=""/>
          <p:cNvPicPr/>
          <p:nvPr/>
        </p:nvPicPr>
        <p:blipFill>
          <a:blip r:embed="rId1"/>
          <a:stretch/>
        </p:blipFill>
        <p:spPr>
          <a:xfrm>
            <a:off x="365760" y="289800"/>
            <a:ext cx="9418320" cy="7031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503280" y="413640"/>
            <a:ext cx="9144000" cy="6784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503280" y="372600"/>
            <a:ext cx="9144000" cy="6867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503280" y="445680"/>
            <a:ext cx="9144000" cy="6721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" descr=""/>
          <p:cNvPicPr/>
          <p:nvPr/>
        </p:nvPicPr>
        <p:blipFill>
          <a:blip r:embed="rId1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 descr=""/>
          <p:cNvPicPr/>
          <p:nvPr/>
        </p:nvPicPr>
        <p:blipFill>
          <a:blip r:embed="rId1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9" dur="indefinite" restart="never" nodeType="tmRoot">
          <p:childTnLst>
            <p:seq>
              <p:cTn id="6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1" dur="indefinite" restart="never" nodeType="tmRoot">
          <p:childTnLst>
            <p:seq>
              <p:cTn id="6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" descr=""/>
          <p:cNvPicPr/>
          <p:nvPr/>
        </p:nvPicPr>
        <p:blipFill>
          <a:blip r:embed="rId1"/>
          <a:stretch/>
        </p:blipFill>
        <p:spPr>
          <a:xfrm>
            <a:off x="503280" y="349920"/>
            <a:ext cx="9144000" cy="6912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3" dur="indefinite" restart="never" nodeType="tmRoot">
          <p:childTnLst>
            <p:seq>
              <p:cTn id="6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 descr=""/>
          <p:cNvPicPr/>
          <p:nvPr/>
        </p:nvPicPr>
        <p:blipFill>
          <a:blip r:embed="rId1"/>
          <a:stretch/>
        </p:blipFill>
        <p:spPr>
          <a:xfrm>
            <a:off x="503280" y="350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5" dur="indefinite" restart="never" nodeType="tmRoot">
          <p:childTnLst>
            <p:seq>
              <p:cTn id="6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7" dur="indefinite" restart="never" nodeType="tmRoot">
          <p:childTnLst>
            <p:seq>
              <p:cTn id="6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9" dur="indefinite" restart="never" nodeType="tmRoot">
          <p:childTnLst>
            <p:seq>
              <p:cTn id="7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" descr=""/>
          <p:cNvPicPr/>
          <p:nvPr/>
        </p:nvPicPr>
        <p:blipFill>
          <a:blip r:embed="rId1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1" dur="indefinite" restart="never" nodeType="tmRoot">
          <p:childTnLst>
            <p:seq>
              <p:cTn id="7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3" dur="indefinite" restart="never" nodeType="tmRoot">
          <p:childTnLst>
            <p:seq>
              <p:cTn id="7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5" dur="indefinite" restart="never" nodeType="tmRoot">
          <p:childTnLst>
            <p:seq>
              <p:cTn id="7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7" dur="indefinite" restart="never" nodeType="tmRoot">
          <p:childTnLst>
            <p:seq>
              <p:cTn id="7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9" dur="indefinite" restart="never" nodeType="tmRoot">
          <p:childTnLst>
            <p:seq>
              <p:cTn id="8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 descr=""/>
          <p:cNvPicPr/>
          <p:nvPr/>
        </p:nvPicPr>
        <p:blipFill>
          <a:blip r:embed="rId1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1" dur="indefinite" restart="never" nodeType="tmRoot">
          <p:childTnLst>
            <p:seq>
              <p:cTn id="8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503280" y="367920"/>
            <a:ext cx="9144000" cy="6876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3" dur="indefinite" restart="never" nodeType="tmRoot">
          <p:childTnLst>
            <p:seq>
              <p:cTn id="8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 descr=""/>
          <p:cNvPicPr/>
          <p:nvPr/>
        </p:nvPicPr>
        <p:blipFill>
          <a:blip r:embed="rId1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5" dur="indefinite" restart="never" nodeType="tmRoot">
          <p:childTnLst>
            <p:seq>
              <p:cTn id="8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7" dur="indefinite" restart="never" nodeType="tmRoot">
          <p:childTnLst>
            <p:seq>
              <p:cTn id="8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9" dur="indefinite" restart="never" nodeType="tmRoot">
          <p:childTnLst>
            <p:seq>
              <p:cTn id="9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1" dur="indefinite" restart="never" nodeType="tmRoot">
          <p:childTnLst>
            <p:seq>
              <p:cTn id="9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3" dur="indefinite" restart="never" nodeType="tmRoot">
          <p:childTnLst>
            <p:seq>
              <p:cTn id="9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5" dur="indefinite" restart="never" nodeType="tmRoot">
          <p:childTnLst>
            <p:seq>
              <p:cTn id="9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503280" y="418320"/>
            <a:ext cx="9144000" cy="6775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7" dur="indefinite" restart="never" nodeType="tmRoot">
          <p:childTnLst>
            <p:seq>
              <p:cTn id="9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9" dur="indefinite" restart="never" nodeType="tmRoot">
          <p:childTnLst>
            <p:seq>
              <p:cTn id="10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503280" y="363600"/>
            <a:ext cx="9144000" cy="6885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1" dur="indefinite" restart="never" nodeType="tmRoot">
          <p:childTnLst>
            <p:seq>
              <p:cTn id="10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503280" y="335880"/>
            <a:ext cx="9144000" cy="6940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3" dur="indefinite" restart="never" nodeType="tmRoot">
          <p:childTnLst>
            <p:seq>
              <p:cTn id="10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5" dur="indefinite" restart="never" nodeType="tmRoot">
          <p:childTnLst>
            <p:seq>
              <p:cTn id="10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7" dur="indefinite" restart="never" nodeType="tmRoot">
          <p:childTnLst>
            <p:seq>
              <p:cTn id="10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503280" y="354240"/>
            <a:ext cx="9144000" cy="6903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9" dur="indefinite" restart="never" nodeType="tmRoot">
          <p:childTnLst>
            <p:seq>
              <p:cTn id="1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503280" y="399960"/>
            <a:ext cx="9144000" cy="6812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1" dur="indefinite" restart="never" nodeType="tmRoot">
          <p:childTnLst>
            <p:seq>
              <p:cTn id="1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3" dur="indefinite" restart="never" nodeType="tmRoot">
          <p:childTnLst>
            <p:seq>
              <p:cTn id="1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5" dur="indefinite" restart="never" nodeType="tmRoot">
          <p:childTnLst>
            <p:seq>
              <p:cTn id="1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457560" y="331560"/>
            <a:ext cx="9235440" cy="6949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7" dur="indefinite" restart="never" nodeType="tmRoot">
          <p:childTnLst>
            <p:seq>
              <p:cTn id="1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9" dur="indefinite" restart="never" nodeType="tmRoot">
          <p:childTnLst>
            <p:seq>
              <p:cTn id="1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503280" y="423000"/>
            <a:ext cx="9144000" cy="6766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21" dur="indefinite" restart="never" nodeType="tmRoot">
          <p:childTnLst>
            <p:seq>
              <p:cTn id="1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23" dur="indefinite" restart="never" nodeType="tmRoot">
          <p:childTnLst>
            <p:seq>
              <p:cTn id="1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25" dur="indefinite" restart="never" nodeType="tmRoot">
          <p:childTnLst>
            <p:seq>
              <p:cTn id="1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27" dur="indefinite" restart="never" nodeType="tmRoot">
          <p:childTnLst>
            <p:seq>
              <p:cTn id="1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" descr=""/>
          <p:cNvPicPr/>
          <p:nvPr/>
        </p:nvPicPr>
        <p:blipFill>
          <a:blip r:embed="rId1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29" dur="indefinite" restart="never" nodeType="tmRoot">
          <p:childTnLst>
            <p:seq>
              <p:cTn id="1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1" dur="indefinite" restart="never" nodeType="tmRoot">
          <p:childTnLst>
            <p:seq>
              <p:cTn id="1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3" dur="indefinite" restart="never" nodeType="tmRoot">
          <p:childTnLst>
            <p:seq>
              <p:cTn id="1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5" dur="indefinite" restart="never" nodeType="tmRoot">
          <p:childTnLst>
            <p:seq>
              <p:cTn id="1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7" dur="indefinite" restart="never" nodeType="tmRoot">
          <p:childTnLst>
            <p:seq>
              <p:cTn id="1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9" dur="indefinite" restart="never" nodeType="tmRoot">
          <p:childTnLst>
            <p:seq>
              <p:cTn id="1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1" dur="indefinite" restart="never" nodeType="tmRoot">
          <p:childTnLst>
            <p:seq>
              <p:cTn id="1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3" dur="indefinite" restart="never" nodeType="tmRoot">
          <p:childTnLst>
            <p:seq>
              <p:cTn id="1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5" dur="indefinite" restart="never" nodeType="tmRoot">
          <p:childTnLst>
            <p:seq>
              <p:cTn id="1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503280" y="367920"/>
            <a:ext cx="9144000" cy="6876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7" dur="indefinite" restart="never" nodeType="tmRoot">
          <p:childTnLst>
            <p:seq>
              <p:cTn id="1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9" dur="indefinite" restart="never" nodeType="tmRoot">
          <p:childTnLst>
            <p:seq>
              <p:cTn id="1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1" dur="indefinite" restart="never" nodeType="tmRoot">
          <p:childTnLst>
            <p:seq>
              <p:cTn id="1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3" dur="indefinite" restart="never" nodeType="tmRoot">
          <p:childTnLst>
            <p:seq>
              <p:cTn id="1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5" dur="indefinite" restart="never" nodeType="tmRoot">
          <p:childTnLst>
            <p:seq>
              <p:cTn id="1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7" dur="indefinite" restart="never" nodeType="tmRoot">
          <p:childTnLst>
            <p:seq>
              <p:cTn id="1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9" dur="indefinite" restart="never" nodeType="tmRoot">
          <p:childTnLst>
            <p:seq>
              <p:cTn id="16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" descr=""/>
          <p:cNvPicPr/>
          <p:nvPr/>
        </p:nvPicPr>
        <p:blipFill>
          <a:blip r:embed="rId1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" descr=""/>
          <p:cNvPicPr/>
          <p:nvPr/>
        </p:nvPicPr>
        <p:blipFill>
          <a:blip r:embed="rId1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640080" y="365760"/>
            <a:ext cx="9144000" cy="6821280"/>
          </a:xfrm>
          <a:prstGeom prst="rect">
            <a:avLst/>
          </a:prstGeom>
          <a:ln>
            <a:noFill/>
          </a:ln>
        </p:spPr>
      </p:pic>
    </p:spTree>
  </p:cSld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Application>LibreOffice/4.4.1.2$MacOSX_X86_64 LibreOffice_project/45e2de17089c24a1fa810c8f975a7171ba4cd432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2016-04-14T21:21:45Z</dcterms:created>
  <dc:creator>jiri vondrasek</dc:creator>
  <dc:language>en-US</dc:language>
  <cp:lastModifiedBy>jiri vondrasek</cp:lastModifiedBy>
  <dcterms:modified xsi:type="dcterms:W3CDTF">2016-04-14T22:32:48Z</dcterms:modified>
  <cp:revision>2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