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288" r:id="rId40"/>
    <p:sldId id="289" r:id="rId41"/>
    <p:sldId id="290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0C021-5C40-40B2-AEAD-6E91D856F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19B8C-D56F-4ABF-A28E-2F16D40633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93A8F-1E8B-42EE-A8A2-D44499504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C8AE7-59A0-4E06-AD7F-0ACD4AA2C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072F7-C6CA-445D-9DA7-A3ECE60CD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37928-B4E2-4915-B2E2-47AF82AC7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E0A1F-4525-44F8-8D76-EEA32058E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AD6A7-AA16-454C-BD8A-B03CC4FF4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89B4F-9B2D-4708-8C75-74F7A9D7C1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CA9FF-2682-43BE-8181-E92CB8DAF7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6E22B-38A0-4256-891E-BA1EB5226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C62C5A9-409C-4034-A321-7657A7B74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3ptb-ben.mpeg" TargetMode="External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2cpp-cam.mpeg" TargetMode="External"/><Relationship Id="rId4" Type="http://schemas.openxmlformats.org/officeDocument/2006/relationships/image" Target="../media/image7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2mcp-pc.mpeg" TargetMode="External"/><Relationship Id="rId4" Type="http://schemas.openxmlformats.org/officeDocument/2006/relationships/image" Target="../media/image7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1stp-btn-1.mpeg" TargetMode="External"/><Relationship Id="rId4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1hvr.mpeg" TargetMode="External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4hmg_sip.mpeg" TargetMode="External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09600"/>
            <a:ext cx="6781800" cy="5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3048000" y="3733800"/>
            <a:ext cx="29718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/>
              <a:t>jiri.vondrasek@uochb.cas.cz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5388" y="942975"/>
            <a:ext cx="6753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188" y="881063"/>
            <a:ext cx="6905625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90588"/>
            <a:ext cx="6858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" y="862013"/>
            <a:ext cx="69342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763" y="895350"/>
            <a:ext cx="6848475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85825"/>
            <a:ext cx="68199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85825"/>
            <a:ext cx="68199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904875"/>
            <a:ext cx="68389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0113"/>
            <a:ext cx="68199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885825"/>
            <a:ext cx="681037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338" y="890588"/>
            <a:ext cx="679132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890588"/>
            <a:ext cx="68008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188" y="876300"/>
            <a:ext cx="69056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4875"/>
            <a:ext cx="68199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76300"/>
            <a:ext cx="68199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900113"/>
            <a:ext cx="681037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4875"/>
            <a:ext cx="68199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904875"/>
            <a:ext cx="68389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3" y="904875"/>
            <a:ext cx="677227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66775"/>
            <a:ext cx="683895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0" y="862013"/>
            <a:ext cx="70485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76300"/>
            <a:ext cx="68199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81063"/>
            <a:ext cx="68389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904875"/>
            <a:ext cx="682942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876300"/>
            <a:ext cx="68008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919163"/>
            <a:ext cx="680085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90588"/>
            <a:ext cx="68389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876300"/>
            <a:ext cx="6829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90588"/>
            <a:ext cx="68389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925" y="819150"/>
            <a:ext cx="729615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895600" y="304800"/>
            <a:ext cx="324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http://cluspro.bu.edu/login.php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1000"/>
            <a:ext cx="7477125" cy="58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3075" y="0"/>
            <a:ext cx="74009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231298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4138"/>
            <a:ext cx="7086600" cy="676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8839200" cy="456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3413125" y="646113"/>
            <a:ext cx="198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http://foldx.crg.es/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763" y="976313"/>
            <a:ext cx="684847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1203325" y="417513"/>
            <a:ext cx="393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http://troll.med.unc.edu/eris/login.php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3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882015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" y="781050"/>
            <a:ext cx="70866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343400" y="3048000"/>
            <a:ext cx="23622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63050" cy="533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916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154363"/>
            <a:ext cx="8553450" cy="370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8991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3ptb-ben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667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19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1987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762000"/>
            <a:ext cx="73628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2cpp-cam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8194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09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0963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8991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2mcp-pc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25908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9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99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3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9939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57200"/>
            <a:ext cx="73628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1stp-btn-1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2667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89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1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891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57200"/>
            <a:ext cx="8858250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1hvr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9718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78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7891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838200"/>
            <a:ext cx="39624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4hmg_sip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7432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8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68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686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43</Words>
  <Application>Microsoft Macintosh PowerPoint</Application>
  <PresentationFormat>On-screen Show (4:3)</PresentationFormat>
  <Paragraphs>4</Paragraphs>
  <Slides>70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2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IOCB AS CR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vond</dc:creator>
  <cp:lastModifiedBy>Microsoft Office User</cp:lastModifiedBy>
  <cp:revision>8</cp:revision>
  <dcterms:created xsi:type="dcterms:W3CDTF">2009-04-01T20:37:10Z</dcterms:created>
  <dcterms:modified xsi:type="dcterms:W3CDTF">2018-05-11T11:57:39Z</dcterms:modified>
</cp:coreProperties>
</file>