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400" r:id="rId2"/>
    <p:sldId id="401" r:id="rId3"/>
    <p:sldId id="402" r:id="rId4"/>
    <p:sldId id="403" r:id="rId5"/>
    <p:sldId id="404" r:id="rId6"/>
    <p:sldId id="405" r:id="rId7"/>
    <p:sldId id="337" r:id="rId8"/>
    <p:sldId id="338" r:id="rId9"/>
    <p:sldId id="339" r:id="rId10"/>
    <p:sldId id="340" r:id="rId11"/>
    <p:sldId id="341" r:id="rId12"/>
    <p:sldId id="342" r:id="rId13"/>
    <p:sldId id="330" r:id="rId14"/>
    <p:sldId id="352" r:id="rId15"/>
    <p:sldId id="353" r:id="rId16"/>
    <p:sldId id="354" r:id="rId17"/>
    <p:sldId id="355" r:id="rId18"/>
    <p:sldId id="380" r:id="rId19"/>
    <p:sldId id="381" r:id="rId20"/>
    <p:sldId id="382" r:id="rId21"/>
    <p:sldId id="356" r:id="rId22"/>
    <p:sldId id="357" r:id="rId23"/>
    <p:sldId id="358" r:id="rId24"/>
    <p:sldId id="359" r:id="rId25"/>
    <p:sldId id="360" r:id="rId26"/>
    <p:sldId id="371" r:id="rId27"/>
    <p:sldId id="361" r:id="rId28"/>
    <p:sldId id="364" r:id="rId29"/>
    <p:sldId id="365" r:id="rId30"/>
    <p:sldId id="366" r:id="rId31"/>
    <p:sldId id="367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11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5228EB5F-7C50-4ADC-97E3-2F0A344A3C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3C5E3E-E3AC-4BC0-A2C3-E504344D22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7CE695-FD72-478D-8E70-FC60FE1E60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D8A574-5759-4157-AB20-F22CE0E48F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173ECD-D3DA-4350-BF38-25E4A128DB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6C2BFE-05FB-495D-9D52-01AD2FB274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B724BA-E390-44BF-8C78-AED1928638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C07B17-1117-4969-823F-849BDE13E7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348E08-E1BE-405A-B953-AAD670F392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69631-2E76-488F-945F-987329955C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E0DE56-3666-47AD-925D-37751B9517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90E2E-79AD-44ED-86C5-B93D35A618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E5A7DBB4-29BA-4CF5-B8FE-D6D6371DCC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381000" y="1752600"/>
            <a:ext cx="85280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800" b="1"/>
              <a:t>http://ndbserver.rutgers.edu/</a:t>
            </a:r>
          </a:p>
        </p:txBody>
      </p:sp>
      <p:pic>
        <p:nvPicPr>
          <p:cNvPr id="2051" name="Picture 3" descr="ndblogo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2895600"/>
            <a:ext cx="4114800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ndblogo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3954463"/>
            <a:ext cx="533400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6096000"/>
            <a:ext cx="5794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54" name="Group 6"/>
          <p:cNvGrpSpPr>
            <a:grpSpLocks/>
          </p:cNvGrpSpPr>
          <p:nvPr/>
        </p:nvGrpSpPr>
        <p:grpSpPr bwMode="auto">
          <a:xfrm>
            <a:off x="1066800" y="6248400"/>
            <a:ext cx="979488" cy="246063"/>
            <a:chOff x="672" y="3936"/>
            <a:chExt cx="617" cy="155"/>
          </a:xfrm>
        </p:grpSpPr>
        <p:sp>
          <p:nvSpPr>
            <p:cNvPr id="358407" name="Freeform 7"/>
            <p:cNvSpPr>
              <a:spLocks noChangeArrowheads="1"/>
            </p:cNvSpPr>
            <p:nvPr/>
          </p:nvSpPr>
          <p:spPr bwMode="auto">
            <a:xfrm>
              <a:off x="672" y="3939"/>
              <a:ext cx="29" cy="150"/>
            </a:xfrm>
            <a:custGeom>
              <a:avLst/>
              <a:gdLst/>
              <a:ahLst/>
              <a:cxnLst>
                <a:cxn ang="0">
                  <a:pos x="129" y="0"/>
                </a:cxn>
                <a:cxn ang="0">
                  <a:pos x="129" y="661"/>
                </a:cxn>
                <a:cxn ang="0">
                  <a:pos x="0" y="661"/>
                </a:cxn>
                <a:cxn ang="0">
                  <a:pos x="0" y="0"/>
                </a:cxn>
                <a:cxn ang="0">
                  <a:pos x="129" y="0"/>
                </a:cxn>
              </a:cxnLst>
              <a:rect l="0" t="0" r="r" b="b"/>
              <a:pathLst>
                <a:path w="130" h="662">
                  <a:moveTo>
                    <a:pt x="129" y="0"/>
                  </a:moveTo>
                  <a:lnTo>
                    <a:pt x="129" y="661"/>
                  </a:lnTo>
                  <a:lnTo>
                    <a:pt x="0" y="661"/>
                  </a:lnTo>
                  <a:lnTo>
                    <a:pt x="0" y="0"/>
                  </a:lnTo>
                  <a:lnTo>
                    <a:pt x="129" y="0"/>
                  </a:lnTo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08" name="Freeform 8"/>
            <p:cNvSpPr>
              <a:spLocks noChangeArrowheads="1"/>
            </p:cNvSpPr>
            <p:nvPr/>
          </p:nvSpPr>
          <p:spPr bwMode="auto">
            <a:xfrm>
              <a:off x="712" y="3936"/>
              <a:ext cx="68" cy="156"/>
            </a:xfrm>
            <a:custGeom>
              <a:avLst/>
              <a:gdLst/>
              <a:ahLst/>
              <a:cxnLst>
                <a:cxn ang="0">
                  <a:pos x="168" y="162"/>
                </a:cxn>
                <a:cxn ang="0">
                  <a:pos x="166" y="133"/>
                </a:cxn>
                <a:cxn ang="0">
                  <a:pos x="163" y="119"/>
                </a:cxn>
                <a:cxn ang="0">
                  <a:pos x="156" y="112"/>
                </a:cxn>
                <a:cxn ang="0">
                  <a:pos x="144" y="112"/>
                </a:cxn>
                <a:cxn ang="0">
                  <a:pos x="136" y="117"/>
                </a:cxn>
                <a:cxn ang="0">
                  <a:pos x="131" y="129"/>
                </a:cxn>
                <a:cxn ang="0">
                  <a:pos x="128" y="160"/>
                </a:cxn>
                <a:cxn ang="0">
                  <a:pos x="128" y="493"/>
                </a:cxn>
                <a:cxn ang="0">
                  <a:pos x="129" y="539"/>
                </a:cxn>
                <a:cxn ang="0">
                  <a:pos x="132" y="565"/>
                </a:cxn>
                <a:cxn ang="0">
                  <a:pos x="137" y="574"/>
                </a:cxn>
                <a:cxn ang="0">
                  <a:pos x="150" y="578"/>
                </a:cxn>
                <a:cxn ang="0">
                  <a:pos x="160" y="574"/>
                </a:cxn>
                <a:cxn ang="0">
                  <a:pos x="166" y="562"/>
                </a:cxn>
                <a:cxn ang="0">
                  <a:pos x="168" y="535"/>
                </a:cxn>
                <a:cxn ang="0">
                  <a:pos x="169" y="488"/>
                </a:cxn>
                <a:cxn ang="0">
                  <a:pos x="299" y="401"/>
                </a:cxn>
                <a:cxn ang="0">
                  <a:pos x="298" y="486"/>
                </a:cxn>
                <a:cxn ang="0">
                  <a:pos x="295" y="543"/>
                </a:cxn>
                <a:cxn ang="0">
                  <a:pos x="287" y="583"/>
                </a:cxn>
                <a:cxn ang="0">
                  <a:pos x="274" y="618"/>
                </a:cxn>
                <a:cxn ang="0">
                  <a:pos x="250" y="648"/>
                </a:cxn>
                <a:cxn ang="0">
                  <a:pos x="223" y="671"/>
                </a:cxn>
                <a:cxn ang="0">
                  <a:pos x="188" y="683"/>
                </a:cxn>
                <a:cxn ang="0">
                  <a:pos x="150" y="688"/>
                </a:cxn>
                <a:cxn ang="0">
                  <a:pos x="111" y="685"/>
                </a:cxn>
                <a:cxn ang="0">
                  <a:pos x="77" y="672"/>
                </a:cxn>
                <a:cxn ang="0">
                  <a:pos x="48" y="650"/>
                </a:cxn>
                <a:cxn ang="0">
                  <a:pos x="26" y="619"/>
                </a:cxn>
                <a:cxn ang="0">
                  <a:pos x="10" y="584"/>
                </a:cxn>
                <a:cxn ang="0">
                  <a:pos x="4" y="544"/>
                </a:cxn>
                <a:cxn ang="0">
                  <a:pos x="0" y="488"/>
                </a:cxn>
                <a:cxn ang="0">
                  <a:pos x="0" y="401"/>
                </a:cxn>
                <a:cxn ang="0">
                  <a:pos x="0" y="241"/>
                </a:cxn>
                <a:cxn ang="0">
                  <a:pos x="1" y="170"/>
                </a:cxn>
                <a:cxn ang="0">
                  <a:pos x="6" y="125"/>
                </a:cxn>
                <a:cxn ang="0">
                  <a:pos x="16" y="88"/>
                </a:cxn>
                <a:cxn ang="0">
                  <a:pos x="35" y="54"/>
                </a:cxn>
                <a:cxn ang="0">
                  <a:pos x="60" y="27"/>
                </a:cxn>
                <a:cxn ang="0">
                  <a:pos x="92" y="10"/>
                </a:cxn>
                <a:cxn ang="0">
                  <a:pos x="128" y="0"/>
                </a:cxn>
                <a:cxn ang="0">
                  <a:pos x="168" y="0"/>
                </a:cxn>
                <a:cxn ang="0">
                  <a:pos x="203" y="9"/>
                </a:cxn>
                <a:cxn ang="0">
                  <a:pos x="236" y="26"/>
                </a:cxn>
                <a:cxn ang="0">
                  <a:pos x="261" y="53"/>
                </a:cxn>
                <a:cxn ang="0">
                  <a:pos x="280" y="87"/>
                </a:cxn>
                <a:cxn ang="0">
                  <a:pos x="292" y="123"/>
                </a:cxn>
                <a:cxn ang="0">
                  <a:pos x="296" y="169"/>
                </a:cxn>
                <a:cxn ang="0">
                  <a:pos x="298" y="240"/>
                </a:cxn>
                <a:cxn ang="0">
                  <a:pos x="299" y="401"/>
                </a:cxn>
              </a:cxnLst>
              <a:rect l="0" t="0" r="r" b="b"/>
              <a:pathLst>
                <a:path w="300" h="689">
                  <a:moveTo>
                    <a:pt x="169" y="183"/>
                  </a:moveTo>
                  <a:lnTo>
                    <a:pt x="168" y="162"/>
                  </a:lnTo>
                  <a:lnTo>
                    <a:pt x="168" y="145"/>
                  </a:lnTo>
                  <a:lnTo>
                    <a:pt x="166" y="133"/>
                  </a:lnTo>
                  <a:lnTo>
                    <a:pt x="165" y="125"/>
                  </a:lnTo>
                  <a:lnTo>
                    <a:pt x="163" y="119"/>
                  </a:lnTo>
                  <a:lnTo>
                    <a:pt x="160" y="114"/>
                  </a:lnTo>
                  <a:lnTo>
                    <a:pt x="156" y="112"/>
                  </a:lnTo>
                  <a:lnTo>
                    <a:pt x="150" y="112"/>
                  </a:lnTo>
                  <a:lnTo>
                    <a:pt x="144" y="112"/>
                  </a:lnTo>
                  <a:lnTo>
                    <a:pt x="140" y="114"/>
                  </a:lnTo>
                  <a:lnTo>
                    <a:pt x="136" y="117"/>
                  </a:lnTo>
                  <a:lnTo>
                    <a:pt x="134" y="122"/>
                  </a:lnTo>
                  <a:lnTo>
                    <a:pt x="131" y="129"/>
                  </a:lnTo>
                  <a:lnTo>
                    <a:pt x="129" y="142"/>
                  </a:lnTo>
                  <a:lnTo>
                    <a:pt x="128" y="160"/>
                  </a:lnTo>
                  <a:lnTo>
                    <a:pt x="128" y="183"/>
                  </a:lnTo>
                  <a:lnTo>
                    <a:pt x="128" y="493"/>
                  </a:lnTo>
                  <a:lnTo>
                    <a:pt x="128" y="518"/>
                  </a:lnTo>
                  <a:lnTo>
                    <a:pt x="129" y="539"/>
                  </a:lnTo>
                  <a:lnTo>
                    <a:pt x="130" y="553"/>
                  </a:lnTo>
                  <a:lnTo>
                    <a:pt x="132" y="565"/>
                  </a:lnTo>
                  <a:lnTo>
                    <a:pt x="134" y="569"/>
                  </a:lnTo>
                  <a:lnTo>
                    <a:pt x="137" y="574"/>
                  </a:lnTo>
                  <a:lnTo>
                    <a:pt x="142" y="576"/>
                  </a:lnTo>
                  <a:lnTo>
                    <a:pt x="150" y="578"/>
                  </a:lnTo>
                  <a:lnTo>
                    <a:pt x="155" y="576"/>
                  </a:lnTo>
                  <a:lnTo>
                    <a:pt x="160" y="574"/>
                  </a:lnTo>
                  <a:lnTo>
                    <a:pt x="163" y="568"/>
                  </a:lnTo>
                  <a:lnTo>
                    <a:pt x="166" y="562"/>
                  </a:lnTo>
                  <a:lnTo>
                    <a:pt x="167" y="551"/>
                  </a:lnTo>
                  <a:lnTo>
                    <a:pt x="168" y="535"/>
                  </a:lnTo>
                  <a:lnTo>
                    <a:pt x="168" y="514"/>
                  </a:lnTo>
                  <a:lnTo>
                    <a:pt x="169" y="488"/>
                  </a:lnTo>
                  <a:lnTo>
                    <a:pt x="169" y="183"/>
                  </a:lnTo>
                  <a:close/>
                  <a:moveTo>
                    <a:pt x="299" y="401"/>
                  </a:moveTo>
                  <a:lnTo>
                    <a:pt x="298" y="447"/>
                  </a:lnTo>
                  <a:lnTo>
                    <a:pt x="298" y="486"/>
                  </a:lnTo>
                  <a:lnTo>
                    <a:pt x="296" y="518"/>
                  </a:lnTo>
                  <a:lnTo>
                    <a:pt x="295" y="543"/>
                  </a:lnTo>
                  <a:lnTo>
                    <a:pt x="292" y="563"/>
                  </a:lnTo>
                  <a:lnTo>
                    <a:pt x="287" y="583"/>
                  </a:lnTo>
                  <a:lnTo>
                    <a:pt x="281" y="600"/>
                  </a:lnTo>
                  <a:lnTo>
                    <a:pt x="274" y="618"/>
                  </a:lnTo>
                  <a:lnTo>
                    <a:pt x="262" y="634"/>
                  </a:lnTo>
                  <a:lnTo>
                    <a:pt x="250" y="648"/>
                  </a:lnTo>
                  <a:lnTo>
                    <a:pt x="238" y="660"/>
                  </a:lnTo>
                  <a:lnTo>
                    <a:pt x="223" y="671"/>
                  </a:lnTo>
                  <a:lnTo>
                    <a:pt x="205" y="678"/>
                  </a:lnTo>
                  <a:lnTo>
                    <a:pt x="188" y="683"/>
                  </a:lnTo>
                  <a:lnTo>
                    <a:pt x="169" y="687"/>
                  </a:lnTo>
                  <a:lnTo>
                    <a:pt x="150" y="688"/>
                  </a:lnTo>
                  <a:lnTo>
                    <a:pt x="129" y="687"/>
                  </a:lnTo>
                  <a:lnTo>
                    <a:pt x="111" y="685"/>
                  </a:lnTo>
                  <a:lnTo>
                    <a:pt x="93" y="679"/>
                  </a:lnTo>
                  <a:lnTo>
                    <a:pt x="77" y="672"/>
                  </a:lnTo>
                  <a:lnTo>
                    <a:pt x="62" y="662"/>
                  </a:lnTo>
                  <a:lnTo>
                    <a:pt x="48" y="650"/>
                  </a:lnTo>
                  <a:lnTo>
                    <a:pt x="37" y="635"/>
                  </a:lnTo>
                  <a:lnTo>
                    <a:pt x="26" y="619"/>
                  </a:lnTo>
                  <a:lnTo>
                    <a:pt x="17" y="601"/>
                  </a:lnTo>
                  <a:lnTo>
                    <a:pt x="10" y="584"/>
                  </a:lnTo>
                  <a:lnTo>
                    <a:pt x="6" y="565"/>
                  </a:lnTo>
                  <a:lnTo>
                    <a:pt x="4" y="544"/>
                  </a:lnTo>
                  <a:lnTo>
                    <a:pt x="2" y="519"/>
                  </a:lnTo>
                  <a:lnTo>
                    <a:pt x="0" y="488"/>
                  </a:lnTo>
                  <a:lnTo>
                    <a:pt x="0" y="448"/>
                  </a:lnTo>
                  <a:lnTo>
                    <a:pt x="0" y="401"/>
                  </a:lnTo>
                  <a:lnTo>
                    <a:pt x="0" y="289"/>
                  </a:lnTo>
                  <a:lnTo>
                    <a:pt x="0" y="241"/>
                  </a:lnTo>
                  <a:lnTo>
                    <a:pt x="0" y="202"/>
                  </a:lnTo>
                  <a:lnTo>
                    <a:pt x="1" y="170"/>
                  </a:lnTo>
                  <a:lnTo>
                    <a:pt x="3" y="146"/>
                  </a:lnTo>
                  <a:lnTo>
                    <a:pt x="6" y="125"/>
                  </a:lnTo>
                  <a:lnTo>
                    <a:pt x="9" y="107"/>
                  </a:lnTo>
                  <a:lnTo>
                    <a:pt x="16" y="88"/>
                  </a:lnTo>
                  <a:lnTo>
                    <a:pt x="25" y="71"/>
                  </a:lnTo>
                  <a:lnTo>
                    <a:pt x="35" y="54"/>
                  </a:lnTo>
                  <a:lnTo>
                    <a:pt x="47" y="40"/>
                  </a:lnTo>
                  <a:lnTo>
                    <a:pt x="60" y="27"/>
                  </a:lnTo>
                  <a:lnTo>
                    <a:pt x="75" y="18"/>
                  </a:lnTo>
                  <a:lnTo>
                    <a:pt x="92" y="10"/>
                  </a:lnTo>
                  <a:lnTo>
                    <a:pt x="110" y="3"/>
                  </a:lnTo>
                  <a:lnTo>
                    <a:pt x="128" y="0"/>
                  </a:lnTo>
                  <a:lnTo>
                    <a:pt x="150" y="0"/>
                  </a:lnTo>
                  <a:lnTo>
                    <a:pt x="168" y="0"/>
                  </a:lnTo>
                  <a:lnTo>
                    <a:pt x="187" y="3"/>
                  </a:lnTo>
                  <a:lnTo>
                    <a:pt x="203" y="9"/>
                  </a:lnTo>
                  <a:lnTo>
                    <a:pt x="221" y="17"/>
                  </a:lnTo>
                  <a:lnTo>
                    <a:pt x="236" y="26"/>
                  </a:lnTo>
                  <a:lnTo>
                    <a:pt x="249" y="38"/>
                  </a:lnTo>
                  <a:lnTo>
                    <a:pt x="261" y="53"/>
                  </a:lnTo>
                  <a:lnTo>
                    <a:pt x="273" y="69"/>
                  </a:lnTo>
                  <a:lnTo>
                    <a:pt x="280" y="87"/>
                  </a:lnTo>
                  <a:lnTo>
                    <a:pt x="287" y="105"/>
                  </a:lnTo>
                  <a:lnTo>
                    <a:pt x="292" y="123"/>
                  </a:lnTo>
                  <a:lnTo>
                    <a:pt x="295" y="145"/>
                  </a:lnTo>
                  <a:lnTo>
                    <a:pt x="296" y="169"/>
                  </a:lnTo>
                  <a:lnTo>
                    <a:pt x="298" y="200"/>
                  </a:lnTo>
                  <a:lnTo>
                    <a:pt x="298" y="240"/>
                  </a:lnTo>
                  <a:lnTo>
                    <a:pt x="299" y="289"/>
                  </a:lnTo>
                  <a:lnTo>
                    <a:pt x="299" y="401"/>
                  </a:lnTo>
                  <a:close/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09" name="Freeform 9"/>
            <p:cNvSpPr>
              <a:spLocks noChangeArrowheads="1"/>
            </p:cNvSpPr>
            <p:nvPr/>
          </p:nvSpPr>
          <p:spPr bwMode="auto">
            <a:xfrm>
              <a:off x="790" y="3936"/>
              <a:ext cx="69" cy="156"/>
            </a:xfrm>
            <a:custGeom>
              <a:avLst/>
              <a:gdLst/>
              <a:ahLst/>
              <a:cxnLst>
                <a:cxn ang="0">
                  <a:pos x="176" y="302"/>
                </a:cxn>
                <a:cxn ang="0">
                  <a:pos x="175" y="163"/>
                </a:cxn>
                <a:cxn ang="0">
                  <a:pos x="173" y="132"/>
                </a:cxn>
                <a:cxn ang="0">
                  <a:pos x="169" y="119"/>
                </a:cxn>
                <a:cxn ang="0">
                  <a:pos x="160" y="112"/>
                </a:cxn>
                <a:cxn ang="0">
                  <a:pos x="145" y="112"/>
                </a:cxn>
                <a:cxn ang="0">
                  <a:pos x="135" y="120"/>
                </a:cxn>
                <a:cxn ang="0">
                  <a:pos x="130" y="135"/>
                </a:cxn>
                <a:cxn ang="0">
                  <a:pos x="128" y="169"/>
                </a:cxn>
                <a:cxn ang="0">
                  <a:pos x="128" y="499"/>
                </a:cxn>
                <a:cxn ang="0">
                  <a:pos x="129" y="539"/>
                </a:cxn>
                <a:cxn ang="0">
                  <a:pos x="133" y="563"/>
                </a:cxn>
                <a:cxn ang="0">
                  <a:pos x="139" y="574"/>
                </a:cxn>
                <a:cxn ang="0">
                  <a:pos x="152" y="578"/>
                </a:cxn>
                <a:cxn ang="0">
                  <a:pos x="165" y="574"/>
                </a:cxn>
                <a:cxn ang="0">
                  <a:pos x="171" y="563"/>
                </a:cxn>
                <a:cxn ang="0">
                  <a:pos x="174" y="538"/>
                </a:cxn>
                <a:cxn ang="0">
                  <a:pos x="176" y="495"/>
                </a:cxn>
                <a:cxn ang="0">
                  <a:pos x="305" y="411"/>
                </a:cxn>
                <a:cxn ang="0">
                  <a:pos x="304" y="483"/>
                </a:cxn>
                <a:cxn ang="0">
                  <a:pos x="299" y="556"/>
                </a:cxn>
                <a:cxn ang="0">
                  <a:pos x="287" y="601"/>
                </a:cxn>
                <a:cxn ang="0">
                  <a:pos x="263" y="639"/>
                </a:cxn>
                <a:cxn ang="0">
                  <a:pos x="227" y="670"/>
                </a:cxn>
                <a:cxn ang="0">
                  <a:pos x="180" y="685"/>
                </a:cxn>
                <a:cxn ang="0">
                  <a:pos x="127" y="685"/>
                </a:cxn>
                <a:cxn ang="0">
                  <a:pos x="80" y="672"/>
                </a:cxn>
                <a:cxn ang="0">
                  <a:pos x="43" y="646"/>
                </a:cxn>
                <a:cxn ang="0">
                  <a:pos x="18" y="609"/>
                </a:cxn>
                <a:cxn ang="0">
                  <a:pos x="6" y="559"/>
                </a:cxn>
                <a:cxn ang="0">
                  <a:pos x="0" y="485"/>
                </a:cxn>
                <a:cxn ang="0">
                  <a:pos x="0" y="248"/>
                </a:cxn>
                <a:cxn ang="0">
                  <a:pos x="0" y="183"/>
                </a:cxn>
                <a:cxn ang="0">
                  <a:pos x="4" y="139"/>
                </a:cxn>
                <a:cxn ang="0">
                  <a:pos x="10" y="104"/>
                </a:cxn>
                <a:cxn ang="0">
                  <a:pos x="25" y="71"/>
                </a:cxn>
                <a:cxn ang="0">
                  <a:pos x="47" y="40"/>
                </a:cxn>
                <a:cxn ang="0">
                  <a:pos x="76" y="18"/>
                </a:cxn>
                <a:cxn ang="0">
                  <a:pos x="111" y="3"/>
                </a:cxn>
                <a:cxn ang="0">
                  <a:pos x="150" y="0"/>
                </a:cxn>
                <a:cxn ang="0">
                  <a:pos x="202" y="6"/>
                </a:cxn>
                <a:cxn ang="0">
                  <a:pos x="244" y="28"/>
                </a:cxn>
                <a:cxn ang="0">
                  <a:pos x="275" y="62"/>
                </a:cxn>
                <a:cxn ang="0">
                  <a:pos x="294" y="103"/>
                </a:cxn>
                <a:cxn ang="0">
                  <a:pos x="302" y="158"/>
                </a:cxn>
                <a:cxn ang="0">
                  <a:pos x="305" y="240"/>
                </a:cxn>
              </a:cxnLst>
              <a:rect l="0" t="0" r="r" b="b"/>
              <a:pathLst>
                <a:path w="306" h="689">
                  <a:moveTo>
                    <a:pt x="305" y="302"/>
                  </a:moveTo>
                  <a:lnTo>
                    <a:pt x="176" y="302"/>
                  </a:lnTo>
                  <a:lnTo>
                    <a:pt x="176" y="187"/>
                  </a:lnTo>
                  <a:lnTo>
                    <a:pt x="175" y="163"/>
                  </a:lnTo>
                  <a:lnTo>
                    <a:pt x="174" y="146"/>
                  </a:lnTo>
                  <a:lnTo>
                    <a:pt x="173" y="132"/>
                  </a:lnTo>
                  <a:lnTo>
                    <a:pt x="172" y="123"/>
                  </a:lnTo>
                  <a:lnTo>
                    <a:pt x="169" y="119"/>
                  </a:lnTo>
                  <a:lnTo>
                    <a:pt x="165" y="114"/>
                  </a:lnTo>
                  <a:lnTo>
                    <a:pt x="160" y="112"/>
                  </a:lnTo>
                  <a:lnTo>
                    <a:pt x="153" y="112"/>
                  </a:lnTo>
                  <a:lnTo>
                    <a:pt x="145" y="112"/>
                  </a:lnTo>
                  <a:lnTo>
                    <a:pt x="140" y="114"/>
                  </a:lnTo>
                  <a:lnTo>
                    <a:pt x="135" y="120"/>
                  </a:lnTo>
                  <a:lnTo>
                    <a:pt x="133" y="126"/>
                  </a:lnTo>
                  <a:lnTo>
                    <a:pt x="130" y="135"/>
                  </a:lnTo>
                  <a:lnTo>
                    <a:pt x="129" y="150"/>
                  </a:lnTo>
                  <a:lnTo>
                    <a:pt x="128" y="169"/>
                  </a:lnTo>
                  <a:lnTo>
                    <a:pt x="128" y="192"/>
                  </a:lnTo>
                  <a:lnTo>
                    <a:pt x="128" y="499"/>
                  </a:lnTo>
                  <a:lnTo>
                    <a:pt x="128" y="521"/>
                  </a:lnTo>
                  <a:lnTo>
                    <a:pt x="129" y="539"/>
                  </a:lnTo>
                  <a:lnTo>
                    <a:pt x="130" y="552"/>
                  </a:lnTo>
                  <a:lnTo>
                    <a:pt x="133" y="563"/>
                  </a:lnTo>
                  <a:lnTo>
                    <a:pt x="135" y="568"/>
                  </a:lnTo>
                  <a:lnTo>
                    <a:pt x="139" y="574"/>
                  </a:lnTo>
                  <a:lnTo>
                    <a:pt x="145" y="576"/>
                  </a:lnTo>
                  <a:lnTo>
                    <a:pt x="152" y="578"/>
                  </a:lnTo>
                  <a:lnTo>
                    <a:pt x="158" y="576"/>
                  </a:lnTo>
                  <a:lnTo>
                    <a:pt x="165" y="574"/>
                  </a:lnTo>
                  <a:lnTo>
                    <a:pt x="168" y="568"/>
                  </a:lnTo>
                  <a:lnTo>
                    <a:pt x="171" y="563"/>
                  </a:lnTo>
                  <a:lnTo>
                    <a:pt x="173" y="552"/>
                  </a:lnTo>
                  <a:lnTo>
                    <a:pt x="174" y="538"/>
                  </a:lnTo>
                  <a:lnTo>
                    <a:pt x="175" y="518"/>
                  </a:lnTo>
                  <a:lnTo>
                    <a:pt x="176" y="495"/>
                  </a:lnTo>
                  <a:lnTo>
                    <a:pt x="176" y="411"/>
                  </a:lnTo>
                  <a:lnTo>
                    <a:pt x="305" y="411"/>
                  </a:lnTo>
                  <a:lnTo>
                    <a:pt x="305" y="436"/>
                  </a:lnTo>
                  <a:lnTo>
                    <a:pt x="304" y="483"/>
                  </a:lnTo>
                  <a:lnTo>
                    <a:pt x="302" y="524"/>
                  </a:lnTo>
                  <a:lnTo>
                    <a:pt x="299" y="556"/>
                  </a:lnTo>
                  <a:lnTo>
                    <a:pt x="294" y="581"/>
                  </a:lnTo>
                  <a:lnTo>
                    <a:pt x="287" y="601"/>
                  </a:lnTo>
                  <a:lnTo>
                    <a:pt x="276" y="621"/>
                  </a:lnTo>
                  <a:lnTo>
                    <a:pt x="263" y="639"/>
                  </a:lnTo>
                  <a:lnTo>
                    <a:pt x="246" y="658"/>
                  </a:lnTo>
                  <a:lnTo>
                    <a:pt x="227" y="670"/>
                  </a:lnTo>
                  <a:lnTo>
                    <a:pt x="204" y="680"/>
                  </a:lnTo>
                  <a:lnTo>
                    <a:pt x="180" y="685"/>
                  </a:lnTo>
                  <a:lnTo>
                    <a:pt x="154" y="688"/>
                  </a:lnTo>
                  <a:lnTo>
                    <a:pt x="127" y="685"/>
                  </a:lnTo>
                  <a:lnTo>
                    <a:pt x="102" y="680"/>
                  </a:lnTo>
                  <a:lnTo>
                    <a:pt x="80" y="672"/>
                  </a:lnTo>
                  <a:lnTo>
                    <a:pt x="60" y="662"/>
                  </a:lnTo>
                  <a:lnTo>
                    <a:pt x="43" y="646"/>
                  </a:lnTo>
                  <a:lnTo>
                    <a:pt x="29" y="629"/>
                  </a:lnTo>
                  <a:lnTo>
                    <a:pt x="18" y="609"/>
                  </a:lnTo>
                  <a:lnTo>
                    <a:pt x="11" y="587"/>
                  </a:lnTo>
                  <a:lnTo>
                    <a:pt x="6" y="559"/>
                  </a:lnTo>
                  <a:lnTo>
                    <a:pt x="3" y="524"/>
                  </a:lnTo>
                  <a:lnTo>
                    <a:pt x="0" y="485"/>
                  </a:lnTo>
                  <a:lnTo>
                    <a:pt x="0" y="440"/>
                  </a:lnTo>
                  <a:lnTo>
                    <a:pt x="0" y="248"/>
                  </a:lnTo>
                  <a:lnTo>
                    <a:pt x="0" y="214"/>
                  </a:lnTo>
                  <a:lnTo>
                    <a:pt x="0" y="183"/>
                  </a:lnTo>
                  <a:lnTo>
                    <a:pt x="2" y="160"/>
                  </a:lnTo>
                  <a:lnTo>
                    <a:pt x="4" y="139"/>
                  </a:lnTo>
                  <a:lnTo>
                    <a:pt x="6" y="121"/>
                  </a:lnTo>
                  <a:lnTo>
                    <a:pt x="10" y="104"/>
                  </a:lnTo>
                  <a:lnTo>
                    <a:pt x="16" y="87"/>
                  </a:lnTo>
                  <a:lnTo>
                    <a:pt x="25" y="71"/>
                  </a:lnTo>
                  <a:lnTo>
                    <a:pt x="34" y="54"/>
                  </a:lnTo>
                  <a:lnTo>
                    <a:pt x="47" y="40"/>
                  </a:lnTo>
                  <a:lnTo>
                    <a:pt x="60" y="28"/>
                  </a:lnTo>
                  <a:lnTo>
                    <a:pt x="76" y="18"/>
                  </a:lnTo>
                  <a:lnTo>
                    <a:pt x="92" y="10"/>
                  </a:lnTo>
                  <a:lnTo>
                    <a:pt x="111" y="3"/>
                  </a:lnTo>
                  <a:lnTo>
                    <a:pt x="129" y="0"/>
                  </a:lnTo>
                  <a:lnTo>
                    <a:pt x="150" y="0"/>
                  </a:lnTo>
                  <a:lnTo>
                    <a:pt x="177" y="1"/>
                  </a:lnTo>
                  <a:lnTo>
                    <a:pt x="202" y="6"/>
                  </a:lnTo>
                  <a:lnTo>
                    <a:pt x="225" y="15"/>
                  </a:lnTo>
                  <a:lnTo>
                    <a:pt x="244" y="28"/>
                  </a:lnTo>
                  <a:lnTo>
                    <a:pt x="261" y="43"/>
                  </a:lnTo>
                  <a:lnTo>
                    <a:pt x="275" y="62"/>
                  </a:lnTo>
                  <a:lnTo>
                    <a:pt x="286" y="81"/>
                  </a:lnTo>
                  <a:lnTo>
                    <a:pt x="294" y="103"/>
                  </a:lnTo>
                  <a:lnTo>
                    <a:pt x="298" y="126"/>
                  </a:lnTo>
                  <a:lnTo>
                    <a:pt x="302" y="158"/>
                  </a:lnTo>
                  <a:lnTo>
                    <a:pt x="304" y="196"/>
                  </a:lnTo>
                  <a:lnTo>
                    <a:pt x="305" y="240"/>
                  </a:lnTo>
                  <a:lnTo>
                    <a:pt x="305" y="302"/>
                  </a:lnTo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10" name="Freeform 10"/>
            <p:cNvSpPr>
              <a:spLocks noChangeArrowheads="1"/>
            </p:cNvSpPr>
            <p:nvPr/>
          </p:nvSpPr>
          <p:spPr bwMode="auto">
            <a:xfrm>
              <a:off x="870" y="3939"/>
              <a:ext cx="68" cy="150"/>
            </a:xfrm>
            <a:custGeom>
              <a:avLst/>
              <a:gdLst/>
              <a:ahLst/>
              <a:cxnLst>
                <a:cxn ang="0">
                  <a:pos x="128" y="260"/>
                </a:cxn>
                <a:cxn ang="0">
                  <a:pos x="135" y="260"/>
                </a:cxn>
                <a:cxn ang="0">
                  <a:pos x="141" y="260"/>
                </a:cxn>
                <a:cxn ang="0">
                  <a:pos x="156" y="256"/>
                </a:cxn>
                <a:cxn ang="0">
                  <a:pos x="166" y="247"/>
                </a:cxn>
                <a:cxn ang="0">
                  <a:pos x="169" y="223"/>
                </a:cxn>
                <a:cxn ang="0">
                  <a:pos x="171" y="175"/>
                </a:cxn>
                <a:cxn ang="0">
                  <a:pos x="169" y="148"/>
                </a:cxn>
                <a:cxn ang="0">
                  <a:pos x="167" y="132"/>
                </a:cxn>
                <a:cxn ang="0">
                  <a:pos x="160" y="121"/>
                </a:cxn>
                <a:cxn ang="0">
                  <a:pos x="155" y="116"/>
                </a:cxn>
                <a:cxn ang="0">
                  <a:pos x="145" y="114"/>
                </a:cxn>
                <a:cxn ang="0">
                  <a:pos x="128" y="112"/>
                </a:cxn>
                <a:cxn ang="0">
                  <a:pos x="128" y="549"/>
                </a:cxn>
                <a:cxn ang="0">
                  <a:pos x="150" y="545"/>
                </a:cxn>
                <a:cxn ang="0">
                  <a:pos x="163" y="537"/>
                </a:cxn>
                <a:cxn ang="0">
                  <a:pos x="168" y="519"/>
                </a:cxn>
                <a:cxn ang="0">
                  <a:pos x="171" y="487"/>
                </a:cxn>
                <a:cxn ang="0">
                  <a:pos x="170" y="405"/>
                </a:cxn>
                <a:cxn ang="0">
                  <a:pos x="167" y="379"/>
                </a:cxn>
                <a:cxn ang="0">
                  <a:pos x="158" y="368"/>
                </a:cxn>
                <a:cxn ang="0">
                  <a:pos x="141" y="363"/>
                </a:cxn>
                <a:cxn ang="0">
                  <a:pos x="0" y="0"/>
                </a:cxn>
                <a:cxn ang="0">
                  <a:pos x="156" y="0"/>
                </a:cxn>
                <a:cxn ang="0">
                  <a:pos x="202" y="7"/>
                </a:cxn>
                <a:cxn ang="0">
                  <a:pos x="236" y="20"/>
                </a:cxn>
                <a:cxn ang="0">
                  <a:pos x="261" y="45"/>
                </a:cxn>
                <a:cxn ang="0">
                  <a:pos x="279" y="86"/>
                </a:cxn>
                <a:cxn ang="0">
                  <a:pos x="289" y="147"/>
                </a:cxn>
                <a:cxn ang="0">
                  <a:pos x="290" y="214"/>
                </a:cxn>
                <a:cxn ang="0">
                  <a:pos x="283" y="254"/>
                </a:cxn>
                <a:cxn ang="0">
                  <a:pos x="268" y="279"/>
                </a:cxn>
                <a:cxn ang="0">
                  <a:pos x="241" y="297"/>
                </a:cxn>
                <a:cxn ang="0">
                  <a:pos x="243" y="311"/>
                </a:cxn>
                <a:cxn ang="0">
                  <a:pos x="274" y="334"/>
                </a:cxn>
                <a:cxn ang="0">
                  <a:pos x="291" y="365"/>
                </a:cxn>
                <a:cxn ang="0">
                  <a:pos x="299" y="413"/>
                </a:cxn>
                <a:cxn ang="0">
                  <a:pos x="300" y="507"/>
                </a:cxn>
                <a:cxn ang="0">
                  <a:pos x="297" y="564"/>
                </a:cxn>
                <a:cxn ang="0">
                  <a:pos x="289" y="605"/>
                </a:cxn>
                <a:cxn ang="0">
                  <a:pos x="273" y="632"/>
                </a:cxn>
                <a:cxn ang="0">
                  <a:pos x="252" y="650"/>
                </a:cxn>
                <a:cxn ang="0">
                  <a:pos x="213" y="657"/>
                </a:cxn>
                <a:cxn ang="0">
                  <a:pos x="149" y="661"/>
                </a:cxn>
                <a:cxn ang="0">
                  <a:pos x="0" y="0"/>
                </a:cxn>
              </a:cxnLst>
              <a:rect l="0" t="0" r="r" b="b"/>
              <a:pathLst>
                <a:path w="301" h="662">
                  <a:moveTo>
                    <a:pt x="128" y="112"/>
                  </a:moveTo>
                  <a:lnTo>
                    <a:pt x="128" y="260"/>
                  </a:lnTo>
                  <a:lnTo>
                    <a:pt x="132" y="260"/>
                  </a:lnTo>
                  <a:lnTo>
                    <a:pt x="135" y="260"/>
                  </a:lnTo>
                  <a:lnTo>
                    <a:pt x="138" y="260"/>
                  </a:lnTo>
                  <a:lnTo>
                    <a:pt x="141" y="260"/>
                  </a:lnTo>
                  <a:lnTo>
                    <a:pt x="149" y="259"/>
                  </a:lnTo>
                  <a:lnTo>
                    <a:pt x="156" y="256"/>
                  </a:lnTo>
                  <a:lnTo>
                    <a:pt x="161" y="252"/>
                  </a:lnTo>
                  <a:lnTo>
                    <a:pt x="166" y="247"/>
                  </a:lnTo>
                  <a:lnTo>
                    <a:pt x="168" y="238"/>
                  </a:lnTo>
                  <a:lnTo>
                    <a:pt x="169" y="223"/>
                  </a:lnTo>
                  <a:lnTo>
                    <a:pt x="170" y="202"/>
                  </a:lnTo>
                  <a:lnTo>
                    <a:pt x="171" y="175"/>
                  </a:lnTo>
                  <a:lnTo>
                    <a:pt x="170" y="160"/>
                  </a:lnTo>
                  <a:lnTo>
                    <a:pt x="169" y="148"/>
                  </a:lnTo>
                  <a:lnTo>
                    <a:pt x="168" y="139"/>
                  </a:lnTo>
                  <a:lnTo>
                    <a:pt x="167" y="132"/>
                  </a:lnTo>
                  <a:lnTo>
                    <a:pt x="164" y="125"/>
                  </a:lnTo>
                  <a:lnTo>
                    <a:pt x="160" y="121"/>
                  </a:lnTo>
                  <a:lnTo>
                    <a:pt x="158" y="118"/>
                  </a:lnTo>
                  <a:lnTo>
                    <a:pt x="155" y="116"/>
                  </a:lnTo>
                  <a:lnTo>
                    <a:pt x="151" y="115"/>
                  </a:lnTo>
                  <a:lnTo>
                    <a:pt x="145" y="114"/>
                  </a:lnTo>
                  <a:lnTo>
                    <a:pt x="137" y="112"/>
                  </a:lnTo>
                  <a:lnTo>
                    <a:pt x="128" y="112"/>
                  </a:lnTo>
                  <a:close/>
                  <a:moveTo>
                    <a:pt x="128" y="363"/>
                  </a:moveTo>
                  <a:lnTo>
                    <a:pt x="128" y="549"/>
                  </a:lnTo>
                  <a:lnTo>
                    <a:pt x="140" y="546"/>
                  </a:lnTo>
                  <a:lnTo>
                    <a:pt x="150" y="545"/>
                  </a:lnTo>
                  <a:lnTo>
                    <a:pt x="157" y="541"/>
                  </a:lnTo>
                  <a:lnTo>
                    <a:pt x="163" y="537"/>
                  </a:lnTo>
                  <a:lnTo>
                    <a:pt x="166" y="529"/>
                  </a:lnTo>
                  <a:lnTo>
                    <a:pt x="168" y="519"/>
                  </a:lnTo>
                  <a:lnTo>
                    <a:pt x="170" y="504"/>
                  </a:lnTo>
                  <a:lnTo>
                    <a:pt x="171" y="487"/>
                  </a:lnTo>
                  <a:lnTo>
                    <a:pt x="171" y="425"/>
                  </a:lnTo>
                  <a:lnTo>
                    <a:pt x="170" y="405"/>
                  </a:lnTo>
                  <a:lnTo>
                    <a:pt x="169" y="389"/>
                  </a:lnTo>
                  <a:lnTo>
                    <a:pt x="167" y="379"/>
                  </a:lnTo>
                  <a:lnTo>
                    <a:pt x="164" y="374"/>
                  </a:lnTo>
                  <a:lnTo>
                    <a:pt x="158" y="368"/>
                  </a:lnTo>
                  <a:lnTo>
                    <a:pt x="152" y="365"/>
                  </a:lnTo>
                  <a:lnTo>
                    <a:pt x="141" y="363"/>
                  </a:lnTo>
                  <a:lnTo>
                    <a:pt x="128" y="363"/>
                  </a:lnTo>
                  <a:close/>
                  <a:moveTo>
                    <a:pt x="0" y="0"/>
                  </a:moveTo>
                  <a:lnTo>
                    <a:pt x="128" y="0"/>
                  </a:lnTo>
                  <a:lnTo>
                    <a:pt x="156" y="0"/>
                  </a:lnTo>
                  <a:lnTo>
                    <a:pt x="182" y="3"/>
                  </a:lnTo>
                  <a:lnTo>
                    <a:pt x="202" y="7"/>
                  </a:lnTo>
                  <a:lnTo>
                    <a:pt x="220" y="12"/>
                  </a:lnTo>
                  <a:lnTo>
                    <a:pt x="236" y="20"/>
                  </a:lnTo>
                  <a:lnTo>
                    <a:pt x="249" y="30"/>
                  </a:lnTo>
                  <a:lnTo>
                    <a:pt x="261" y="45"/>
                  </a:lnTo>
                  <a:lnTo>
                    <a:pt x="272" y="64"/>
                  </a:lnTo>
                  <a:lnTo>
                    <a:pt x="279" y="86"/>
                  </a:lnTo>
                  <a:lnTo>
                    <a:pt x="286" y="114"/>
                  </a:lnTo>
                  <a:lnTo>
                    <a:pt x="289" y="147"/>
                  </a:lnTo>
                  <a:lnTo>
                    <a:pt x="291" y="188"/>
                  </a:lnTo>
                  <a:lnTo>
                    <a:pt x="290" y="214"/>
                  </a:lnTo>
                  <a:lnTo>
                    <a:pt x="287" y="236"/>
                  </a:lnTo>
                  <a:lnTo>
                    <a:pt x="283" y="254"/>
                  </a:lnTo>
                  <a:lnTo>
                    <a:pt x="276" y="269"/>
                  </a:lnTo>
                  <a:lnTo>
                    <a:pt x="268" y="279"/>
                  </a:lnTo>
                  <a:lnTo>
                    <a:pt x="256" y="289"/>
                  </a:lnTo>
                  <a:lnTo>
                    <a:pt x="241" y="297"/>
                  </a:lnTo>
                  <a:lnTo>
                    <a:pt x="224" y="305"/>
                  </a:lnTo>
                  <a:lnTo>
                    <a:pt x="243" y="311"/>
                  </a:lnTo>
                  <a:lnTo>
                    <a:pt x="261" y="322"/>
                  </a:lnTo>
                  <a:lnTo>
                    <a:pt x="274" y="334"/>
                  </a:lnTo>
                  <a:lnTo>
                    <a:pt x="284" y="349"/>
                  </a:lnTo>
                  <a:lnTo>
                    <a:pt x="291" y="365"/>
                  </a:lnTo>
                  <a:lnTo>
                    <a:pt x="296" y="388"/>
                  </a:lnTo>
                  <a:lnTo>
                    <a:pt x="299" y="413"/>
                  </a:lnTo>
                  <a:lnTo>
                    <a:pt x="300" y="444"/>
                  </a:lnTo>
                  <a:lnTo>
                    <a:pt x="300" y="507"/>
                  </a:lnTo>
                  <a:lnTo>
                    <a:pt x="299" y="537"/>
                  </a:lnTo>
                  <a:lnTo>
                    <a:pt x="297" y="564"/>
                  </a:lnTo>
                  <a:lnTo>
                    <a:pt x="294" y="587"/>
                  </a:lnTo>
                  <a:lnTo>
                    <a:pt x="289" y="605"/>
                  </a:lnTo>
                  <a:lnTo>
                    <a:pt x="282" y="620"/>
                  </a:lnTo>
                  <a:lnTo>
                    <a:pt x="273" y="632"/>
                  </a:lnTo>
                  <a:lnTo>
                    <a:pt x="263" y="643"/>
                  </a:lnTo>
                  <a:lnTo>
                    <a:pt x="252" y="650"/>
                  </a:lnTo>
                  <a:lnTo>
                    <a:pt x="236" y="655"/>
                  </a:lnTo>
                  <a:lnTo>
                    <a:pt x="213" y="657"/>
                  </a:lnTo>
                  <a:lnTo>
                    <a:pt x="184" y="659"/>
                  </a:lnTo>
                  <a:lnTo>
                    <a:pt x="149" y="661"/>
                  </a:lnTo>
                  <a:lnTo>
                    <a:pt x="0" y="661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11" name="Freeform 11"/>
            <p:cNvSpPr>
              <a:spLocks noChangeArrowheads="1"/>
            </p:cNvSpPr>
            <p:nvPr/>
          </p:nvSpPr>
          <p:spPr bwMode="auto">
            <a:xfrm>
              <a:off x="968" y="3939"/>
              <a:ext cx="74" cy="150"/>
            </a:xfrm>
            <a:custGeom>
              <a:avLst/>
              <a:gdLst/>
              <a:ahLst/>
              <a:cxnLst>
                <a:cxn ang="0">
                  <a:pos x="184" y="425"/>
                </a:cxn>
                <a:cxn ang="0">
                  <a:pos x="178" y="364"/>
                </a:cxn>
                <a:cxn ang="0">
                  <a:pos x="174" y="298"/>
                </a:cxn>
                <a:cxn ang="0">
                  <a:pos x="169" y="226"/>
                </a:cxn>
                <a:cxn ang="0">
                  <a:pos x="164" y="148"/>
                </a:cxn>
                <a:cxn ang="0">
                  <a:pos x="155" y="236"/>
                </a:cxn>
                <a:cxn ang="0">
                  <a:pos x="147" y="311"/>
                </a:cxn>
                <a:cxn ang="0">
                  <a:pos x="142" y="375"/>
                </a:cxn>
                <a:cxn ang="0">
                  <a:pos x="139" y="425"/>
                </a:cxn>
                <a:cxn ang="0">
                  <a:pos x="184" y="425"/>
                </a:cxn>
                <a:cxn ang="0">
                  <a:pos x="252" y="0"/>
                </a:cxn>
                <a:cxn ang="0">
                  <a:pos x="327" y="661"/>
                </a:cxn>
                <a:cxn ang="0">
                  <a:pos x="193" y="661"/>
                </a:cxn>
                <a:cxn ang="0">
                  <a:pos x="188" y="542"/>
                </a:cxn>
                <a:cxn ang="0">
                  <a:pos x="141" y="542"/>
                </a:cxn>
                <a:cxn ang="0">
                  <a:pos x="133" y="661"/>
                </a:cxn>
                <a:cxn ang="0">
                  <a:pos x="0" y="661"/>
                </a:cxn>
                <a:cxn ang="0">
                  <a:pos x="65" y="0"/>
                </a:cxn>
                <a:cxn ang="0">
                  <a:pos x="252" y="0"/>
                </a:cxn>
              </a:cxnLst>
              <a:rect l="0" t="0" r="r" b="b"/>
              <a:pathLst>
                <a:path w="328" h="662">
                  <a:moveTo>
                    <a:pt x="184" y="425"/>
                  </a:moveTo>
                  <a:lnTo>
                    <a:pt x="178" y="364"/>
                  </a:lnTo>
                  <a:lnTo>
                    <a:pt x="174" y="298"/>
                  </a:lnTo>
                  <a:lnTo>
                    <a:pt x="169" y="226"/>
                  </a:lnTo>
                  <a:lnTo>
                    <a:pt x="164" y="148"/>
                  </a:lnTo>
                  <a:lnTo>
                    <a:pt x="155" y="236"/>
                  </a:lnTo>
                  <a:lnTo>
                    <a:pt x="147" y="311"/>
                  </a:lnTo>
                  <a:lnTo>
                    <a:pt x="142" y="375"/>
                  </a:lnTo>
                  <a:lnTo>
                    <a:pt x="139" y="425"/>
                  </a:lnTo>
                  <a:lnTo>
                    <a:pt x="184" y="425"/>
                  </a:lnTo>
                  <a:close/>
                  <a:moveTo>
                    <a:pt x="252" y="0"/>
                  </a:moveTo>
                  <a:lnTo>
                    <a:pt x="327" y="661"/>
                  </a:lnTo>
                  <a:lnTo>
                    <a:pt x="193" y="661"/>
                  </a:lnTo>
                  <a:lnTo>
                    <a:pt x="188" y="542"/>
                  </a:lnTo>
                  <a:lnTo>
                    <a:pt x="141" y="542"/>
                  </a:lnTo>
                  <a:lnTo>
                    <a:pt x="133" y="661"/>
                  </a:lnTo>
                  <a:lnTo>
                    <a:pt x="0" y="661"/>
                  </a:lnTo>
                  <a:lnTo>
                    <a:pt x="65" y="0"/>
                  </a:lnTo>
                  <a:lnTo>
                    <a:pt x="252" y="0"/>
                  </a:lnTo>
                  <a:close/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12" name="Freeform 12"/>
            <p:cNvSpPr>
              <a:spLocks noChangeArrowheads="1"/>
            </p:cNvSpPr>
            <p:nvPr/>
          </p:nvSpPr>
          <p:spPr bwMode="auto">
            <a:xfrm>
              <a:off x="1044" y="3936"/>
              <a:ext cx="67" cy="156"/>
            </a:xfrm>
            <a:custGeom>
              <a:avLst/>
              <a:gdLst/>
              <a:ahLst/>
              <a:cxnLst>
                <a:cxn ang="0">
                  <a:pos x="163" y="214"/>
                </a:cxn>
                <a:cxn ang="0">
                  <a:pos x="162" y="148"/>
                </a:cxn>
                <a:cxn ang="0">
                  <a:pos x="161" y="126"/>
                </a:cxn>
                <a:cxn ang="0">
                  <a:pos x="156" y="116"/>
                </a:cxn>
                <a:cxn ang="0">
                  <a:pos x="148" y="112"/>
                </a:cxn>
                <a:cxn ang="0">
                  <a:pos x="138" y="112"/>
                </a:cxn>
                <a:cxn ang="0">
                  <a:pos x="129" y="119"/>
                </a:cxn>
                <a:cxn ang="0">
                  <a:pos x="124" y="132"/>
                </a:cxn>
                <a:cxn ang="0">
                  <a:pos x="121" y="150"/>
                </a:cxn>
                <a:cxn ang="0">
                  <a:pos x="121" y="178"/>
                </a:cxn>
                <a:cxn ang="0">
                  <a:pos x="124" y="203"/>
                </a:cxn>
                <a:cxn ang="0">
                  <a:pos x="131" y="221"/>
                </a:cxn>
                <a:cxn ang="0">
                  <a:pos x="149" y="241"/>
                </a:cxn>
                <a:cxn ang="0">
                  <a:pos x="202" y="284"/>
                </a:cxn>
                <a:cxn ang="0">
                  <a:pos x="256" y="341"/>
                </a:cxn>
                <a:cxn ang="0">
                  <a:pos x="280" y="390"/>
                </a:cxn>
                <a:cxn ang="0">
                  <a:pos x="293" y="460"/>
                </a:cxn>
                <a:cxn ang="0">
                  <a:pos x="294" y="539"/>
                </a:cxn>
                <a:cxn ang="0">
                  <a:pos x="287" y="591"/>
                </a:cxn>
                <a:cxn ang="0">
                  <a:pos x="274" y="626"/>
                </a:cxn>
                <a:cxn ang="0">
                  <a:pos x="250" y="654"/>
                </a:cxn>
                <a:cxn ang="0">
                  <a:pos x="215" y="675"/>
                </a:cxn>
                <a:cxn ang="0">
                  <a:pos x="174" y="685"/>
                </a:cxn>
                <a:cxn ang="0">
                  <a:pos x="125" y="685"/>
                </a:cxn>
                <a:cxn ang="0">
                  <a:pos x="82" y="673"/>
                </a:cxn>
                <a:cxn ang="0">
                  <a:pos x="45" y="648"/>
                </a:cxn>
                <a:cxn ang="0">
                  <a:pos x="21" y="616"/>
                </a:cxn>
                <a:cxn ang="0">
                  <a:pos x="9" y="574"/>
                </a:cxn>
                <a:cxn ang="0">
                  <a:pos x="4" y="517"/>
                </a:cxn>
                <a:cxn ang="0">
                  <a:pos x="4" y="439"/>
                </a:cxn>
                <a:cxn ang="0">
                  <a:pos x="124" y="519"/>
                </a:cxn>
                <a:cxn ang="0">
                  <a:pos x="124" y="550"/>
                </a:cxn>
                <a:cxn ang="0">
                  <a:pos x="128" y="567"/>
                </a:cxn>
                <a:cxn ang="0">
                  <a:pos x="135" y="574"/>
                </a:cxn>
                <a:cxn ang="0">
                  <a:pos x="146" y="578"/>
                </a:cxn>
                <a:cxn ang="0">
                  <a:pos x="157" y="574"/>
                </a:cxn>
                <a:cxn ang="0">
                  <a:pos x="166" y="565"/>
                </a:cxn>
                <a:cxn ang="0">
                  <a:pos x="170" y="547"/>
                </a:cxn>
                <a:cxn ang="0">
                  <a:pos x="172" y="524"/>
                </a:cxn>
                <a:cxn ang="0">
                  <a:pos x="169" y="474"/>
                </a:cxn>
                <a:cxn ang="0">
                  <a:pos x="160" y="447"/>
                </a:cxn>
                <a:cxn ang="0">
                  <a:pos x="138" y="423"/>
                </a:cxn>
                <a:cxn ang="0">
                  <a:pos x="99" y="388"/>
                </a:cxn>
                <a:cxn ang="0">
                  <a:pos x="59" y="350"/>
                </a:cxn>
                <a:cxn ang="0">
                  <a:pos x="35" y="325"/>
                </a:cxn>
                <a:cxn ang="0">
                  <a:pos x="20" y="302"/>
                </a:cxn>
                <a:cxn ang="0">
                  <a:pos x="9" y="273"/>
                </a:cxn>
                <a:cxn ang="0">
                  <a:pos x="2" y="233"/>
                </a:cxn>
                <a:cxn ang="0">
                  <a:pos x="0" y="186"/>
                </a:cxn>
                <a:cxn ang="0">
                  <a:pos x="3" y="120"/>
                </a:cxn>
                <a:cxn ang="0">
                  <a:pos x="13" y="75"/>
                </a:cxn>
                <a:cxn ang="0">
                  <a:pos x="32" y="43"/>
                </a:cxn>
                <a:cxn ang="0">
                  <a:pos x="61" y="19"/>
                </a:cxn>
                <a:cxn ang="0">
                  <a:pos x="96" y="3"/>
                </a:cxn>
                <a:cxn ang="0">
                  <a:pos x="139" y="0"/>
                </a:cxn>
                <a:cxn ang="0">
                  <a:pos x="186" y="3"/>
                </a:cxn>
                <a:cxn ang="0">
                  <a:pos x="226" y="21"/>
                </a:cxn>
                <a:cxn ang="0">
                  <a:pos x="254" y="44"/>
                </a:cxn>
                <a:cxn ang="0">
                  <a:pos x="272" y="76"/>
                </a:cxn>
                <a:cxn ang="0">
                  <a:pos x="280" y="120"/>
                </a:cxn>
                <a:cxn ang="0">
                  <a:pos x="283" y="188"/>
                </a:cxn>
              </a:cxnLst>
              <a:rect l="0" t="0" r="r" b="b"/>
              <a:pathLst>
                <a:path w="296" h="689">
                  <a:moveTo>
                    <a:pt x="283" y="214"/>
                  </a:moveTo>
                  <a:lnTo>
                    <a:pt x="163" y="214"/>
                  </a:lnTo>
                  <a:lnTo>
                    <a:pt x="163" y="164"/>
                  </a:lnTo>
                  <a:lnTo>
                    <a:pt x="162" y="148"/>
                  </a:lnTo>
                  <a:lnTo>
                    <a:pt x="161" y="137"/>
                  </a:lnTo>
                  <a:lnTo>
                    <a:pt x="161" y="126"/>
                  </a:lnTo>
                  <a:lnTo>
                    <a:pt x="159" y="121"/>
                  </a:lnTo>
                  <a:lnTo>
                    <a:pt x="156" y="116"/>
                  </a:lnTo>
                  <a:lnTo>
                    <a:pt x="153" y="113"/>
                  </a:lnTo>
                  <a:lnTo>
                    <a:pt x="148" y="112"/>
                  </a:lnTo>
                  <a:lnTo>
                    <a:pt x="144" y="112"/>
                  </a:lnTo>
                  <a:lnTo>
                    <a:pt x="138" y="112"/>
                  </a:lnTo>
                  <a:lnTo>
                    <a:pt x="133" y="114"/>
                  </a:lnTo>
                  <a:lnTo>
                    <a:pt x="129" y="119"/>
                  </a:lnTo>
                  <a:lnTo>
                    <a:pt x="126" y="125"/>
                  </a:lnTo>
                  <a:lnTo>
                    <a:pt x="124" y="132"/>
                  </a:lnTo>
                  <a:lnTo>
                    <a:pt x="122" y="139"/>
                  </a:lnTo>
                  <a:lnTo>
                    <a:pt x="121" y="150"/>
                  </a:lnTo>
                  <a:lnTo>
                    <a:pt x="121" y="163"/>
                  </a:lnTo>
                  <a:lnTo>
                    <a:pt x="121" y="178"/>
                  </a:lnTo>
                  <a:lnTo>
                    <a:pt x="122" y="191"/>
                  </a:lnTo>
                  <a:lnTo>
                    <a:pt x="124" y="203"/>
                  </a:lnTo>
                  <a:lnTo>
                    <a:pt x="127" y="214"/>
                  </a:lnTo>
                  <a:lnTo>
                    <a:pt x="131" y="221"/>
                  </a:lnTo>
                  <a:lnTo>
                    <a:pt x="139" y="230"/>
                  </a:lnTo>
                  <a:lnTo>
                    <a:pt x="149" y="241"/>
                  </a:lnTo>
                  <a:lnTo>
                    <a:pt x="163" y="253"/>
                  </a:lnTo>
                  <a:lnTo>
                    <a:pt x="202" y="284"/>
                  </a:lnTo>
                  <a:lnTo>
                    <a:pt x="234" y="315"/>
                  </a:lnTo>
                  <a:lnTo>
                    <a:pt x="256" y="341"/>
                  </a:lnTo>
                  <a:lnTo>
                    <a:pt x="272" y="365"/>
                  </a:lnTo>
                  <a:lnTo>
                    <a:pt x="280" y="390"/>
                  </a:lnTo>
                  <a:lnTo>
                    <a:pt x="289" y="422"/>
                  </a:lnTo>
                  <a:lnTo>
                    <a:pt x="293" y="460"/>
                  </a:lnTo>
                  <a:lnTo>
                    <a:pt x="295" y="506"/>
                  </a:lnTo>
                  <a:lnTo>
                    <a:pt x="294" y="539"/>
                  </a:lnTo>
                  <a:lnTo>
                    <a:pt x="291" y="567"/>
                  </a:lnTo>
                  <a:lnTo>
                    <a:pt x="287" y="591"/>
                  </a:lnTo>
                  <a:lnTo>
                    <a:pt x="281" y="610"/>
                  </a:lnTo>
                  <a:lnTo>
                    <a:pt x="274" y="626"/>
                  </a:lnTo>
                  <a:lnTo>
                    <a:pt x="264" y="641"/>
                  </a:lnTo>
                  <a:lnTo>
                    <a:pt x="250" y="654"/>
                  </a:lnTo>
                  <a:lnTo>
                    <a:pt x="235" y="667"/>
                  </a:lnTo>
                  <a:lnTo>
                    <a:pt x="215" y="675"/>
                  </a:lnTo>
                  <a:lnTo>
                    <a:pt x="196" y="682"/>
                  </a:lnTo>
                  <a:lnTo>
                    <a:pt x="174" y="685"/>
                  </a:lnTo>
                  <a:lnTo>
                    <a:pt x="151" y="688"/>
                  </a:lnTo>
                  <a:lnTo>
                    <a:pt x="125" y="685"/>
                  </a:lnTo>
                  <a:lnTo>
                    <a:pt x="102" y="682"/>
                  </a:lnTo>
                  <a:lnTo>
                    <a:pt x="82" y="673"/>
                  </a:lnTo>
                  <a:lnTo>
                    <a:pt x="63" y="663"/>
                  </a:lnTo>
                  <a:lnTo>
                    <a:pt x="45" y="648"/>
                  </a:lnTo>
                  <a:lnTo>
                    <a:pt x="32" y="633"/>
                  </a:lnTo>
                  <a:lnTo>
                    <a:pt x="21" y="616"/>
                  </a:lnTo>
                  <a:lnTo>
                    <a:pt x="14" y="597"/>
                  </a:lnTo>
                  <a:lnTo>
                    <a:pt x="9" y="574"/>
                  </a:lnTo>
                  <a:lnTo>
                    <a:pt x="6" y="547"/>
                  </a:lnTo>
                  <a:lnTo>
                    <a:pt x="4" y="517"/>
                  </a:lnTo>
                  <a:lnTo>
                    <a:pt x="4" y="483"/>
                  </a:lnTo>
                  <a:lnTo>
                    <a:pt x="4" y="439"/>
                  </a:lnTo>
                  <a:lnTo>
                    <a:pt x="124" y="439"/>
                  </a:lnTo>
                  <a:lnTo>
                    <a:pt x="124" y="519"/>
                  </a:lnTo>
                  <a:lnTo>
                    <a:pt x="124" y="535"/>
                  </a:lnTo>
                  <a:lnTo>
                    <a:pt x="124" y="550"/>
                  </a:lnTo>
                  <a:lnTo>
                    <a:pt x="125" y="559"/>
                  </a:lnTo>
                  <a:lnTo>
                    <a:pt x="128" y="567"/>
                  </a:lnTo>
                  <a:lnTo>
                    <a:pt x="130" y="571"/>
                  </a:lnTo>
                  <a:lnTo>
                    <a:pt x="135" y="574"/>
                  </a:lnTo>
                  <a:lnTo>
                    <a:pt x="140" y="576"/>
                  </a:lnTo>
                  <a:lnTo>
                    <a:pt x="146" y="578"/>
                  </a:lnTo>
                  <a:lnTo>
                    <a:pt x="152" y="576"/>
                  </a:lnTo>
                  <a:lnTo>
                    <a:pt x="157" y="574"/>
                  </a:lnTo>
                  <a:lnTo>
                    <a:pt x="161" y="569"/>
                  </a:lnTo>
                  <a:lnTo>
                    <a:pt x="166" y="565"/>
                  </a:lnTo>
                  <a:lnTo>
                    <a:pt x="168" y="556"/>
                  </a:lnTo>
                  <a:lnTo>
                    <a:pt x="170" y="547"/>
                  </a:lnTo>
                  <a:lnTo>
                    <a:pt x="171" y="535"/>
                  </a:lnTo>
                  <a:lnTo>
                    <a:pt x="172" y="524"/>
                  </a:lnTo>
                  <a:lnTo>
                    <a:pt x="171" y="497"/>
                  </a:lnTo>
                  <a:lnTo>
                    <a:pt x="169" y="474"/>
                  </a:lnTo>
                  <a:lnTo>
                    <a:pt x="164" y="458"/>
                  </a:lnTo>
                  <a:lnTo>
                    <a:pt x="160" y="447"/>
                  </a:lnTo>
                  <a:lnTo>
                    <a:pt x="151" y="436"/>
                  </a:lnTo>
                  <a:lnTo>
                    <a:pt x="138" y="423"/>
                  </a:lnTo>
                  <a:lnTo>
                    <a:pt x="121" y="406"/>
                  </a:lnTo>
                  <a:lnTo>
                    <a:pt x="99" y="388"/>
                  </a:lnTo>
                  <a:lnTo>
                    <a:pt x="77" y="366"/>
                  </a:lnTo>
                  <a:lnTo>
                    <a:pt x="59" y="350"/>
                  </a:lnTo>
                  <a:lnTo>
                    <a:pt x="45" y="336"/>
                  </a:lnTo>
                  <a:lnTo>
                    <a:pt x="35" y="325"/>
                  </a:lnTo>
                  <a:lnTo>
                    <a:pt x="27" y="313"/>
                  </a:lnTo>
                  <a:lnTo>
                    <a:pt x="20" y="302"/>
                  </a:lnTo>
                  <a:lnTo>
                    <a:pt x="14" y="289"/>
                  </a:lnTo>
                  <a:lnTo>
                    <a:pt x="9" y="273"/>
                  </a:lnTo>
                  <a:lnTo>
                    <a:pt x="5" y="255"/>
                  </a:lnTo>
                  <a:lnTo>
                    <a:pt x="2" y="233"/>
                  </a:lnTo>
                  <a:lnTo>
                    <a:pt x="0" y="211"/>
                  </a:lnTo>
                  <a:lnTo>
                    <a:pt x="0" y="186"/>
                  </a:lnTo>
                  <a:lnTo>
                    <a:pt x="0" y="150"/>
                  </a:lnTo>
                  <a:lnTo>
                    <a:pt x="3" y="120"/>
                  </a:lnTo>
                  <a:lnTo>
                    <a:pt x="8" y="94"/>
                  </a:lnTo>
                  <a:lnTo>
                    <a:pt x="13" y="75"/>
                  </a:lnTo>
                  <a:lnTo>
                    <a:pt x="21" y="58"/>
                  </a:lnTo>
                  <a:lnTo>
                    <a:pt x="32" y="43"/>
                  </a:lnTo>
                  <a:lnTo>
                    <a:pt x="45" y="30"/>
                  </a:lnTo>
                  <a:lnTo>
                    <a:pt x="61" y="19"/>
                  </a:lnTo>
                  <a:lnTo>
                    <a:pt x="78" y="10"/>
                  </a:lnTo>
                  <a:lnTo>
                    <a:pt x="96" y="3"/>
                  </a:lnTo>
                  <a:lnTo>
                    <a:pt x="117" y="0"/>
                  </a:lnTo>
                  <a:lnTo>
                    <a:pt x="139" y="0"/>
                  </a:lnTo>
                  <a:lnTo>
                    <a:pt x="162" y="0"/>
                  </a:lnTo>
                  <a:lnTo>
                    <a:pt x="186" y="3"/>
                  </a:lnTo>
                  <a:lnTo>
                    <a:pt x="206" y="10"/>
                  </a:lnTo>
                  <a:lnTo>
                    <a:pt x="226" y="21"/>
                  </a:lnTo>
                  <a:lnTo>
                    <a:pt x="241" y="31"/>
                  </a:lnTo>
                  <a:lnTo>
                    <a:pt x="254" y="44"/>
                  </a:lnTo>
                  <a:lnTo>
                    <a:pt x="265" y="59"/>
                  </a:lnTo>
                  <a:lnTo>
                    <a:pt x="272" y="76"/>
                  </a:lnTo>
                  <a:lnTo>
                    <a:pt x="277" y="94"/>
                  </a:lnTo>
                  <a:lnTo>
                    <a:pt x="280" y="120"/>
                  </a:lnTo>
                  <a:lnTo>
                    <a:pt x="282" y="151"/>
                  </a:lnTo>
                  <a:lnTo>
                    <a:pt x="283" y="188"/>
                  </a:lnTo>
                  <a:lnTo>
                    <a:pt x="283" y="214"/>
                  </a:lnTo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13" name="Freeform 13"/>
            <p:cNvSpPr>
              <a:spLocks noChangeArrowheads="1"/>
            </p:cNvSpPr>
            <p:nvPr/>
          </p:nvSpPr>
          <p:spPr bwMode="auto">
            <a:xfrm>
              <a:off x="1145" y="3936"/>
              <a:ext cx="69" cy="156"/>
            </a:xfrm>
            <a:custGeom>
              <a:avLst/>
              <a:gdLst/>
              <a:ahLst/>
              <a:cxnLst>
                <a:cxn ang="0">
                  <a:pos x="177" y="302"/>
                </a:cxn>
                <a:cxn ang="0">
                  <a:pos x="176" y="163"/>
                </a:cxn>
                <a:cxn ang="0">
                  <a:pos x="174" y="132"/>
                </a:cxn>
                <a:cxn ang="0">
                  <a:pos x="170" y="119"/>
                </a:cxn>
                <a:cxn ang="0">
                  <a:pos x="160" y="112"/>
                </a:cxn>
                <a:cxn ang="0">
                  <a:pos x="146" y="112"/>
                </a:cxn>
                <a:cxn ang="0">
                  <a:pos x="136" y="120"/>
                </a:cxn>
                <a:cxn ang="0">
                  <a:pos x="131" y="135"/>
                </a:cxn>
                <a:cxn ang="0">
                  <a:pos x="129" y="169"/>
                </a:cxn>
                <a:cxn ang="0">
                  <a:pos x="129" y="499"/>
                </a:cxn>
                <a:cxn ang="0">
                  <a:pos x="130" y="539"/>
                </a:cxn>
                <a:cxn ang="0">
                  <a:pos x="134" y="563"/>
                </a:cxn>
                <a:cxn ang="0">
                  <a:pos x="141" y="574"/>
                </a:cxn>
                <a:cxn ang="0">
                  <a:pos x="153" y="578"/>
                </a:cxn>
                <a:cxn ang="0">
                  <a:pos x="165" y="574"/>
                </a:cxn>
                <a:cxn ang="0">
                  <a:pos x="172" y="563"/>
                </a:cxn>
                <a:cxn ang="0">
                  <a:pos x="175" y="538"/>
                </a:cxn>
                <a:cxn ang="0">
                  <a:pos x="177" y="495"/>
                </a:cxn>
                <a:cxn ang="0">
                  <a:pos x="305" y="411"/>
                </a:cxn>
                <a:cxn ang="0">
                  <a:pos x="304" y="483"/>
                </a:cxn>
                <a:cxn ang="0">
                  <a:pos x="299" y="556"/>
                </a:cxn>
                <a:cxn ang="0">
                  <a:pos x="288" y="601"/>
                </a:cxn>
                <a:cxn ang="0">
                  <a:pos x="264" y="639"/>
                </a:cxn>
                <a:cxn ang="0">
                  <a:pos x="227" y="670"/>
                </a:cxn>
                <a:cxn ang="0">
                  <a:pos x="181" y="685"/>
                </a:cxn>
                <a:cxn ang="0">
                  <a:pos x="127" y="685"/>
                </a:cxn>
                <a:cxn ang="0">
                  <a:pos x="81" y="672"/>
                </a:cxn>
                <a:cxn ang="0">
                  <a:pos x="43" y="646"/>
                </a:cxn>
                <a:cxn ang="0">
                  <a:pos x="19" y="609"/>
                </a:cxn>
                <a:cxn ang="0">
                  <a:pos x="6" y="559"/>
                </a:cxn>
                <a:cxn ang="0">
                  <a:pos x="0" y="485"/>
                </a:cxn>
                <a:cxn ang="0">
                  <a:pos x="0" y="248"/>
                </a:cxn>
                <a:cxn ang="0">
                  <a:pos x="0" y="183"/>
                </a:cxn>
                <a:cxn ang="0">
                  <a:pos x="4" y="139"/>
                </a:cxn>
                <a:cxn ang="0">
                  <a:pos x="10" y="104"/>
                </a:cxn>
                <a:cxn ang="0">
                  <a:pos x="27" y="71"/>
                </a:cxn>
                <a:cxn ang="0">
                  <a:pos x="47" y="40"/>
                </a:cxn>
                <a:cxn ang="0">
                  <a:pos x="76" y="18"/>
                </a:cxn>
                <a:cxn ang="0">
                  <a:pos x="111" y="3"/>
                </a:cxn>
                <a:cxn ang="0">
                  <a:pos x="151" y="0"/>
                </a:cxn>
                <a:cxn ang="0">
                  <a:pos x="203" y="6"/>
                </a:cxn>
                <a:cxn ang="0">
                  <a:pos x="245" y="28"/>
                </a:cxn>
                <a:cxn ang="0">
                  <a:pos x="276" y="62"/>
                </a:cxn>
                <a:cxn ang="0">
                  <a:pos x="295" y="103"/>
                </a:cxn>
                <a:cxn ang="0">
                  <a:pos x="302" y="158"/>
                </a:cxn>
                <a:cxn ang="0">
                  <a:pos x="305" y="240"/>
                </a:cxn>
              </a:cxnLst>
              <a:rect l="0" t="0" r="r" b="b"/>
              <a:pathLst>
                <a:path w="306" h="689">
                  <a:moveTo>
                    <a:pt x="305" y="302"/>
                  </a:moveTo>
                  <a:lnTo>
                    <a:pt x="177" y="302"/>
                  </a:lnTo>
                  <a:lnTo>
                    <a:pt x="177" y="187"/>
                  </a:lnTo>
                  <a:lnTo>
                    <a:pt x="176" y="163"/>
                  </a:lnTo>
                  <a:lnTo>
                    <a:pt x="175" y="146"/>
                  </a:lnTo>
                  <a:lnTo>
                    <a:pt x="174" y="132"/>
                  </a:lnTo>
                  <a:lnTo>
                    <a:pt x="173" y="123"/>
                  </a:lnTo>
                  <a:lnTo>
                    <a:pt x="170" y="119"/>
                  </a:lnTo>
                  <a:lnTo>
                    <a:pt x="166" y="114"/>
                  </a:lnTo>
                  <a:lnTo>
                    <a:pt x="160" y="112"/>
                  </a:lnTo>
                  <a:lnTo>
                    <a:pt x="154" y="112"/>
                  </a:lnTo>
                  <a:lnTo>
                    <a:pt x="146" y="112"/>
                  </a:lnTo>
                  <a:lnTo>
                    <a:pt x="142" y="114"/>
                  </a:lnTo>
                  <a:lnTo>
                    <a:pt x="136" y="120"/>
                  </a:lnTo>
                  <a:lnTo>
                    <a:pt x="134" y="126"/>
                  </a:lnTo>
                  <a:lnTo>
                    <a:pt x="131" y="135"/>
                  </a:lnTo>
                  <a:lnTo>
                    <a:pt x="130" y="150"/>
                  </a:lnTo>
                  <a:lnTo>
                    <a:pt x="129" y="169"/>
                  </a:lnTo>
                  <a:lnTo>
                    <a:pt x="129" y="192"/>
                  </a:lnTo>
                  <a:lnTo>
                    <a:pt x="129" y="499"/>
                  </a:lnTo>
                  <a:lnTo>
                    <a:pt x="129" y="521"/>
                  </a:lnTo>
                  <a:lnTo>
                    <a:pt x="130" y="539"/>
                  </a:lnTo>
                  <a:lnTo>
                    <a:pt x="131" y="552"/>
                  </a:lnTo>
                  <a:lnTo>
                    <a:pt x="134" y="563"/>
                  </a:lnTo>
                  <a:lnTo>
                    <a:pt x="136" y="568"/>
                  </a:lnTo>
                  <a:lnTo>
                    <a:pt x="141" y="574"/>
                  </a:lnTo>
                  <a:lnTo>
                    <a:pt x="146" y="576"/>
                  </a:lnTo>
                  <a:lnTo>
                    <a:pt x="153" y="578"/>
                  </a:lnTo>
                  <a:lnTo>
                    <a:pt x="159" y="576"/>
                  </a:lnTo>
                  <a:lnTo>
                    <a:pt x="165" y="574"/>
                  </a:lnTo>
                  <a:lnTo>
                    <a:pt x="169" y="568"/>
                  </a:lnTo>
                  <a:lnTo>
                    <a:pt x="172" y="563"/>
                  </a:lnTo>
                  <a:lnTo>
                    <a:pt x="174" y="552"/>
                  </a:lnTo>
                  <a:lnTo>
                    <a:pt x="175" y="538"/>
                  </a:lnTo>
                  <a:lnTo>
                    <a:pt x="176" y="518"/>
                  </a:lnTo>
                  <a:lnTo>
                    <a:pt x="177" y="495"/>
                  </a:lnTo>
                  <a:lnTo>
                    <a:pt x="177" y="411"/>
                  </a:lnTo>
                  <a:lnTo>
                    <a:pt x="305" y="411"/>
                  </a:lnTo>
                  <a:lnTo>
                    <a:pt x="305" y="436"/>
                  </a:lnTo>
                  <a:lnTo>
                    <a:pt x="304" y="483"/>
                  </a:lnTo>
                  <a:lnTo>
                    <a:pt x="302" y="524"/>
                  </a:lnTo>
                  <a:lnTo>
                    <a:pt x="299" y="556"/>
                  </a:lnTo>
                  <a:lnTo>
                    <a:pt x="295" y="581"/>
                  </a:lnTo>
                  <a:lnTo>
                    <a:pt x="288" y="601"/>
                  </a:lnTo>
                  <a:lnTo>
                    <a:pt x="277" y="621"/>
                  </a:lnTo>
                  <a:lnTo>
                    <a:pt x="264" y="639"/>
                  </a:lnTo>
                  <a:lnTo>
                    <a:pt x="247" y="658"/>
                  </a:lnTo>
                  <a:lnTo>
                    <a:pt x="227" y="670"/>
                  </a:lnTo>
                  <a:lnTo>
                    <a:pt x="206" y="680"/>
                  </a:lnTo>
                  <a:lnTo>
                    <a:pt x="181" y="685"/>
                  </a:lnTo>
                  <a:lnTo>
                    <a:pt x="155" y="688"/>
                  </a:lnTo>
                  <a:lnTo>
                    <a:pt x="127" y="685"/>
                  </a:lnTo>
                  <a:lnTo>
                    <a:pt x="103" y="680"/>
                  </a:lnTo>
                  <a:lnTo>
                    <a:pt x="81" y="672"/>
                  </a:lnTo>
                  <a:lnTo>
                    <a:pt x="61" y="662"/>
                  </a:lnTo>
                  <a:lnTo>
                    <a:pt x="43" y="646"/>
                  </a:lnTo>
                  <a:lnTo>
                    <a:pt x="30" y="629"/>
                  </a:lnTo>
                  <a:lnTo>
                    <a:pt x="19" y="609"/>
                  </a:lnTo>
                  <a:lnTo>
                    <a:pt x="12" y="587"/>
                  </a:lnTo>
                  <a:lnTo>
                    <a:pt x="6" y="559"/>
                  </a:lnTo>
                  <a:lnTo>
                    <a:pt x="3" y="524"/>
                  </a:lnTo>
                  <a:lnTo>
                    <a:pt x="0" y="485"/>
                  </a:lnTo>
                  <a:lnTo>
                    <a:pt x="0" y="440"/>
                  </a:lnTo>
                  <a:lnTo>
                    <a:pt x="0" y="248"/>
                  </a:lnTo>
                  <a:lnTo>
                    <a:pt x="0" y="214"/>
                  </a:lnTo>
                  <a:lnTo>
                    <a:pt x="0" y="183"/>
                  </a:lnTo>
                  <a:lnTo>
                    <a:pt x="2" y="160"/>
                  </a:lnTo>
                  <a:lnTo>
                    <a:pt x="4" y="139"/>
                  </a:lnTo>
                  <a:lnTo>
                    <a:pt x="6" y="121"/>
                  </a:lnTo>
                  <a:lnTo>
                    <a:pt x="10" y="104"/>
                  </a:lnTo>
                  <a:lnTo>
                    <a:pt x="17" y="87"/>
                  </a:lnTo>
                  <a:lnTo>
                    <a:pt x="27" y="71"/>
                  </a:lnTo>
                  <a:lnTo>
                    <a:pt x="35" y="54"/>
                  </a:lnTo>
                  <a:lnTo>
                    <a:pt x="47" y="40"/>
                  </a:lnTo>
                  <a:lnTo>
                    <a:pt x="61" y="28"/>
                  </a:lnTo>
                  <a:lnTo>
                    <a:pt x="76" y="18"/>
                  </a:lnTo>
                  <a:lnTo>
                    <a:pt x="94" y="10"/>
                  </a:lnTo>
                  <a:lnTo>
                    <a:pt x="111" y="3"/>
                  </a:lnTo>
                  <a:lnTo>
                    <a:pt x="130" y="0"/>
                  </a:lnTo>
                  <a:lnTo>
                    <a:pt x="151" y="0"/>
                  </a:lnTo>
                  <a:lnTo>
                    <a:pt x="178" y="1"/>
                  </a:lnTo>
                  <a:lnTo>
                    <a:pt x="203" y="6"/>
                  </a:lnTo>
                  <a:lnTo>
                    <a:pt x="225" y="15"/>
                  </a:lnTo>
                  <a:lnTo>
                    <a:pt x="245" y="28"/>
                  </a:lnTo>
                  <a:lnTo>
                    <a:pt x="262" y="43"/>
                  </a:lnTo>
                  <a:lnTo>
                    <a:pt x="276" y="62"/>
                  </a:lnTo>
                  <a:lnTo>
                    <a:pt x="287" y="81"/>
                  </a:lnTo>
                  <a:lnTo>
                    <a:pt x="295" y="103"/>
                  </a:lnTo>
                  <a:lnTo>
                    <a:pt x="298" y="126"/>
                  </a:lnTo>
                  <a:lnTo>
                    <a:pt x="302" y="158"/>
                  </a:lnTo>
                  <a:lnTo>
                    <a:pt x="304" y="196"/>
                  </a:lnTo>
                  <a:lnTo>
                    <a:pt x="305" y="240"/>
                  </a:lnTo>
                  <a:lnTo>
                    <a:pt x="305" y="302"/>
                  </a:lnTo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14" name="Freeform 14"/>
            <p:cNvSpPr>
              <a:spLocks noChangeArrowheads="1"/>
            </p:cNvSpPr>
            <p:nvPr/>
          </p:nvSpPr>
          <p:spPr bwMode="auto">
            <a:xfrm>
              <a:off x="1225" y="3939"/>
              <a:ext cx="66" cy="150"/>
            </a:xfrm>
            <a:custGeom>
              <a:avLst/>
              <a:gdLst/>
              <a:ahLst/>
              <a:cxnLst>
                <a:cxn ang="0">
                  <a:pos x="129" y="260"/>
                </a:cxn>
                <a:cxn ang="0">
                  <a:pos x="147" y="257"/>
                </a:cxn>
                <a:cxn ang="0">
                  <a:pos x="160" y="252"/>
                </a:cxn>
                <a:cxn ang="0">
                  <a:pos x="166" y="235"/>
                </a:cxn>
                <a:cxn ang="0">
                  <a:pos x="169" y="201"/>
                </a:cxn>
                <a:cxn ang="0">
                  <a:pos x="168" y="149"/>
                </a:cxn>
                <a:cxn ang="0">
                  <a:pos x="163" y="128"/>
                </a:cxn>
                <a:cxn ang="0">
                  <a:pos x="155" y="118"/>
                </a:cxn>
                <a:cxn ang="0">
                  <a:pos x="138" y="112"/>
                </a:cxn>
                <a:cxn ang="0">
                  <a:pos x="0" y="0"/>
                </a:cxn>
                <a:cxn ang="0">
                  <a:pos x="133" y="0"/>
                </a:cxn>
                <a:cxn ang="0">
                  <a:pos x="194" y="4"/>
                </a:cxn>
                <a:cxn ang="0">
                  <a:pos x="230" y="14"/>
                </a:cxn>
                <a:cxn ang="0">
                  <a:pos x="256" y="39"/>
                </a:cxn>
                <a:cxn ang="0">
                  <a:pos x="277" y="80"/>
                </a:cxn>
                <a:cxn ang="0">
                  <a:pos x="287" y="140"/>
                </a:cxn>
                <a:cxn ang="0">
                  <a:pos x="288" y="215"/>
                </a:cxn>
                <a:cxn ang="0">
                  <a:pos x="280" y="267"/>
                </a:cxn>
                <a:cxn ang="0">
                  <a:pos x="265" y="295"/>
                </a:cxn>
                <a:cxn ang="0">
                  <a:pos x="236" y="311"/>
                </a:cxn>
                <a:cxn ang="0">
                  <a:pos x="234" y="322"/>
                </a:cxn>
                <a:cxn ang="0">
                  <a:pos x="260" y="339"/>
                </a:cxn>
                <a:cxn ang="0">
                  <a:pos x="275" y="361"/>
                </a:cxn>
                <a:cxn ang="0">
                  <a:pos x="283" y="380"/>
                </a:cxn>
                <a:cxn ang="0">
                  <a:pos x="287" y="401"/>
                </a:cxn>
                <a:cxn ang="0">
                  <a:pos x="288" y="450"/>
                </a:cxn>
                <a:cxn ang="0">
                  <a:pos x="289" y="661"/>
                </a:cxn>
                <a:cxn ang="0">
                  <a:pos x="169" y="442"/>
                </a:cxn>
                <a:cxn ang="0">
                  <a:pos x="167" y="399"/>
                </a:cxn>
                <a:cxn ang="0">
                  <a:pos x="162" y="376"/>
                </a:cxn>
                <a:cxn ang="0">
                  <a:pos x="150" y="365"/>
                </a:cxn>
                <a:cxn ang="0">
                  <a:pos x="129" y="363"/>
                </a:cxn>
                <a:cxn ang="0">
                  <a:pos x="0" y="661"/>
                </a:cxn>
              </a:cxnLst>
              <a:rect l="0" t="0" r="r" b="b"/>
              <a:pathLst>
                <a:path w="290" h="662">
                  <a:moveTo>
                    <a:pt x="129" y="112"/>
                  </a:moveTo>
                  <a:lnTo>
                    <a:pt x="129" y="260"/>
                  </a:lnTo>
                  <a:lnTo>
                    <a:pt x="138" y="259"/>
                  </a:lnTo>
                  <a:lnTo>
                    <a:pt x="147" y="257"/>
                  </a:lnTo>
                  <a:lnTo>
                    <a:pt x="154" y="254"/>
                  </a:lnTo>
                  <a:lnTo>
                    <a:pt x="160" y="252"/>
                  </a:lnTo>
                  <a:lnTo>
                    <a:pt x="163" y="245"/>
                  </a:lnTo>
                  <a:lnTo>
                    <a:pt x="166" y="235"/>
                  </a:lnTo>
                  <a:lnTo>
                    <a:pt x="168" y="219"/>
                  </a:lnTo>
                  <a:lnTo>
                    <a:pt x="169" y="201"/>
                  </a:lnTo>
                  <a:lnTo>
                    <a:pt x="169" y="164"/>
                  </a:lnTo>
                  <a:lnTo>
                    <a:pt x="168" y="149"/>
                  </a:lnTo>
                  <a:lnTo>
                    <a:pt x="166" y="137"/>
                  </a:lnTo>
                  <a:lnTo>
                    <a:pt x="163" y="128"/>
                  </a:lnTo>
                  <a:lnTo>
                    <a:pt x="160" y="123"/>
                  </a:lnTo>
                  <a:lnTo>
                    <a:pt x="155" y="118"/>
                  </a:lnTo>
                  <a:lnTo>
                    <a:pt x="148" y="115"/>
                  </a:lnTo>
                  <a:lnTo>
                    <a:pt x="138" y="112"/>
                  </a:lnTo>
                  <a:lnTo>
                    <a:pt x="129" y="112"/>
                  </a:lnTo>
                  <a:close/>
                  <a:moveTo>
                    <a:pt x="0" y="0"/>
                  </a:moveTo>
                  <a:lnTo>
                    <a:pt x="92" y="0"/>
                  </a:lnTo>
                  <a:lnTo>
                    <a:pt x="133" y="0"/>
                  </a:lnTo>
                  <a:lnTo>
                    <a:pt x="168" y="1"/>
                  </a:lnTo>
                  <a:lnTo>
                    <a:pt x="194" y="4"/>
                  </a:lnTo>
                  <a:lnTo>
                    <a:pt x="215" y="10"/>
                  </a:lnTo>
                  <a:lnTo>
                    <a:pt x="230" y="14"/>
                  </a:lnTo>
                  <a:lnTo>
                    <a:pt x="244" y="26"/>
                  </a:lnTo>
                  <a:lnTo>
                    <a:pt x="256" y="39"/>
                  </a:lnTo>
                  <a:lnTo>
                    <a:pt x="268" y="57"/>
                  </a:lnTo>
                  <a:lnTo>
                    <a:pt x="277" y="80"/>
                  </a:lnTo>
                  <a:lnTo>
                    <a:pt x="283" y="107"/>
                  </a:lnTo>
                  <a:lnTo>
                    <a:pt x="287" y="140"/>
                  </a:lnTo>
                  <a:lnTo>
                    <a:pt x="289" y="181"/>
                  </a:lnTo>
                  <a:lnTo>
                    <a:pt x="288" y="215"/>
                  </a:lnTo>
                  <a:lnTo>
                    <a:pt x="285" y="244"/>
                  </a:lnTo>
                  <a:lnTo>
                    <a:pt x="280" y="267"/>
                  </a:lnTo>
                  <a:lnTo>
                    <a:pt x="274" y="284"/>
                  </a:lnTo>
                  <a:lnTo>
                    <a:pt x="265" y="295"/>
                  </a:lnTo>
                  <a:lnTo>
                    <a:pt x="252" y="305"/>
                  </a:lnTo>
                  <a:lnTo>
                    <a:pt x="236" y="311"/>
                  </a:lnTo>
                  <a:lnTo>
                    <a:pt x="217" y="315"/>
                  </a:lnTo>
                  <a:lnTo>
                    <a:pt x="234" y="322"/>
                  </a:lnTo>
                  <a:lnTo>
                    <a:pt x="249" y="330"/>
                  </a:lnTo>
                  <a:lnTo>
                    <a:pt x="260" y="339"/>
                  </a:lnTo>
                  <a:lnTo>
                    <a:pt x="269" y="349"/>
                  </a:lnTo>
                  <a:lnTo>
                    <a:pt x="275" y="361"/>
                  </a:lnTo>
                  <a:lnTo>
                    <a:pt x="280" y="370"/>
                  </a:lnTo>
                  <a:lnTo>
                    <a:pt x="283" y="380"/>
                  </a:lnTo>
                  <a:lnTo>
                    <a:pt x="286" y="389"/>
                  </a:lnTo>
                  <a:lnTo>
                    <a:pt x="287" y="401"/>
                  </a:lnTo>
                  <a:lnTo>
                    <a:pt x="288" y="422"/>
                  </a:lnTo>
                  <a:lnTo>
                    <a:pt x="288" y="450"/>
                  </a:lnTo>
                  <a:lnTo>
                    <a:pt x="289" y="487"/>
                  </a:lnTo>
                  <a:lnTo>
                    <a:pt x="289" y="661"/>
                  </a:lnTo>
                  <a:lnTo>
                    <a:pt x="169" y="661"/>
                  </a:lnTo>
                  <a:lnTo>
                    <a:pt x="169" y="442"/>
                  </a:lnTo>
                  <a:lnTo>
                    <a:pt x="168" y="417"/>
                  </a:lnTo>
                  <a:lnTo>
                    <a:pt x="167" y="399"/>
                  </a:lnTo>
                  <a:lnTo>
                    <a:pt x="165" y="384"/>
                  </a:lnTo>
                  <a:lnTo>
                    <a:pt x="162" y="376"/>
                  </a:lnTo>
                  <a:lnTo>
                    <a:pt x="157" y="370"/>
                  </a:lnTo>
                  <a:lnTo>
                    <a:pt x="150" y="365"/>
                  </a:lnTo>
                  <a:lnTo>
                    <a:pt x="140" y="363"/>
                  </a:lnTo>
                  <a:lnTo>
                    <a:pt x="129" y="363"/>
                  </a:lnTo>
                  <a:lnTo>
                    <a:pt x="129" y="661"/>
                  </a:lnTo>
                  <a:lnTo>
                    <a:pt x="0" y="661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2055" name="Group 15"/>
          <p:cNvGrpSpPr>
            <a:grpSpLocks/>
          </p:cNvGrpSpPr>
          <p:nvPr/>
        </p:nvGrpSpPr>
        <p:grpSpPr bwMode="auto">
          <a:xfrm>
            <a:off x="5257800" y="6248400"/>
            <a:ext cx="3503613" cy="244475"/>
            <a:chOff x="3312" y="3936"/>
            <a:chExt cx="2207" cy="154"/>
          </a:xfrm>
        </p:grpSpPr>
        <p:sp>
          <p:nvSpPr>
            <p:cNvPr id="358416" name="Freeform 16"/>
            <p:cNvSpPr>
              <a:spLocks noChangeArrowheads="1"/>
            </p:cNvSpPr>
            <p:nvPr/>
          </p:nvSpPr>
          <p:spPr bwMode="auto">
            <a:xfrm>
              <a:off x="3312" y="3936"/>
              <a:ext cx="74" cy="136"/>
            </a:xfrm>
            <a:custGeom>
              <a:avLst/>
              <a:gdLst/>
              <a:ahLst/>
              <a:cxnLst>
                <a:cxn ang="0">
                  <a:pos x="142" y="101"/>
                </a:cxn>
                <a:cxn ang="0">
                  <a:pos x="142" y="497"/>
                </a:cxn>
                <a:cxn ang="0">
                  <a:pos x="154" y="496"/>
                </a:cxn>
                <a:cxn ang="0">
                  <a:pos x="165" y="493"/>
                </a:cxn>
                <a:cxn ang="0">
                  <a:pos x="174" y="488"/>
                </a:cxn>
                <a:cxn ang="0">
                  <a:pos x="179" y="483"/>
                </a:cxn>
                <a:cxn ang="0">
                  <a:pos x="182" y="473"/>
                </a:cxn>
                <a:cxn ang="0">
                  <a:pos x="184" y="457"/>
                </a:cxn>
                <a:cxn ang="0">
                  <a:pos x="185" y="436"/>
                </a:cxn>
                <a:cxn ang="0">
                  <a:pos x="186" y="409"/>
                </a:cxn>
                <a:cxn ang="0">
                  <a:pos x="186" y="177"/>
                </a:cxn>
                <a:cxn ang="0">
                  <a:pos x="185" y="157"/>
                </a:cxn>
                <a:cxn ang="0">
                  <a:pos x="185" y="142"/>
                </a:cxn>
                <a:cxn ang="0">
                  <a:pos x="185" y="131"/>
                </a:cxn>
                <a:cxn ang="0">
                  <a:pos x="184" y="125"/>
                </a:cxn>
                <a:cxn ang="0">
                  <a:pos x="182" y="118"/>
                </a:cxn>
                <a:cxn ang="0">
                  <a:pos x="179" y="113"/>
                </a:cxn>
                <a:cxn ang="0">
                  <a:pos x="176" y="110"/>
                </a:cxn>
                <a:cxn ang="0">
                  <a:pos x="173" y="108"/>
                </a:cxn>
                <a:cxn ang="0">
                  <a:pos x="167" y="104"/>
                </a:cxn>
                <a:cxn ang="0">
                  <a:pos x="160" y="103"/>
                </a:cxn>
                <a:cxn ang="0">
                  <a:pos x="151" y="101"/>
                </a:cxn>
                <a:cxn ang="0">
                  <a:pos x="142" y="101"/>
                </a:cxn>
                <a:cxn ang="0">
                  <a:pos x="0" y="0"/>
                </a:cxn>
                <a:cxn ang="0">
                  <a:pos x="105" y="0"/>
                </a:cxn>
                <a:cxn ang="0">
                  <a:pos x="152" y="0"/>
                </a:cxn>
                <a:cxn ang="0">
                  <a:pos x="191" y="1"/>
                </a:cxn>
                <a:cxn ang="0">
                  <a:pos x="221" y="5"/>
                </a:cxn>
                <a:cxn ang="0">
                  <a:pos x="244" y="9"/>
                </a:cxn>
                <a:cxn ang="0">
                  <a:pos x="260" y="16"/>
                </a:cxn>
                <a:cxn ang="0">
                  <a:pos x="275" y="22"/>
                </a:cxn>
                <a:cxn ang="0">
                  <a:pos x="288" y="32"/>
                </a:cxn>
                <a:cxn ang="0">
                  <a:pos x="299" y="44"/>
                </a:cxn>
                <a:cxn ang="0">
                  <a:pos x="307" y="56"/>
                </a:cxn>
                <a:cxn ang="0">
                  <a:pos x="314" y="68"/>
                </a:cxn>
                <a:cxn ang="0">
                  <a:pos x="319" y="82"/>
                </a:cxn>
                <a:cxn ang="0">
                  <a:pos x="323" y="96"/>
                </a:cxn>
                <a:cxn ang="0">
                  <a:pos x="324" y="114"/>
                </a:cxn>
                <a:cxn ang="0">
                  <a:pos x="325" y="140"/>
                </a:cxn>
                <a:cxn ang="0">
                  <a:pos x="326" y="171"/>
                </a:cxn>
                <a:cxn ang="0">
                  <a:pos x="327" y="212"/>
                </a:cxn>
                <a:cxn ang="0">
                  <a:pos x="327" y="421"/>
                </a:cxn>
                <a:cxn ang="0">
                  <a:pos x="326" y="457"/>
                </a:cxn>
                <a:cxn ang="0">
                  <a:pos x="325" y="487"/>
                </a:cxn>
                <a:cxn ang="0">
                  <a:pos x="323" y="512"/>
                </a:cxn>
                <a:cxn ang="0">
                  <a:pos x="321" y="528"/>
                </a:cxn>
                <a:cxn ang="0">
                  <a:pos x="315" y="541"/>
                </a:cxn>
                <a:cxn ang="0">
                  <a:pos x="310" y="553"/>
                </a:cxn>
                <a:cxn ang="0">
                  <a:pos x="304" y="562"/>
                </a:cxn>
                <a:cxn ang="0">
                  <a:pos x="296" y="571"/>
                </a:cxn>
                <a:cxn ang="0">
                  <a:pos x="286" y="578"/>
                </a:cxn>
                <a:cxn ang="0">
                  <a:pos x="277" y="584"/>
                </a:cxn>
                <a:cxn ang="0">
                  <a:pos x="266" y="588"/>
                </a:cxn>
                <a:cxn ang="0">
                  <a:pos x="254" y="592"/>
                </a:cxn>
                <a:cxn ang="0">
                  <a:pos x="240" y="595"/>
                </a:cxn>
                <a:cxn ang="0">
                  <a:pos x="223" y="597"/>
                </a:cxn>
                <a:cxn ang="0">
                  <a:pos x="201" y="597"/>
                </a:cxn>
                <a:cxn ang="0">
                  <a:pos x="178" y="599"/>
                </a:cxn>
                <a:cxn ang="0">
                  <a:pos x="0" y="599"/>
                </a:cxn>
                <a:cxn ang="0">
                  <a:pos x="0" y="0"/>
                </a:cxn>
              </a:cxnLst>
              <a:rect l="0" t="0" r="r" b="b"/>
              <a:pathLst>
                <a:path w="328" h="600">
                  <a:moveTo>
                    <a:pt x="142" y="101"/>
                  </a:moveTo>
                  <a:lnTo>
                    <a:pt x="142" y="497"/>
                  </a:lnTo>
                  <a:lnTo>
                    <a:pt x="154" y="496"/>
                  </a:lnTo>
                  <a:lnTo>
                    <a:pt x="165" y="493"/>
                  </a:lnTo>
                  <a:lnTo>
                    <a:pt x="174" y="488"/>
                  </a:lnTo>
                  <a:lnTo>
                    <a:pt x="179" y="483"/>
                  </a:lnTo>
                  <a:lnTo>
                    <a:pt x="182" y="473"/>
                  </a:lnTo>
                  <a:lnTo>
                    <a:pt x="184" y="457"/>
                  </a:lnTo>
                  <a:lnTo>
                    <a:pt x="185" y="436"/>
                  </a:lnTo>
                  <a:lnTo>
                    <a:pt x="186" y="409"/>
                  </a:lnTo>
                  <a:lnTo>
                    <a:pt x="186" y="177"/>
                  </a:lnTo>
                  <a:lnTo>
                    <a:pt x="185" y="157"/>
                  </a:lnTo>
                  <a:lnTo>
                    <a:pt x="185" y="142"/>
                  </a:lnTo>
                  <a:lnTo>
                    <a:pt x="185" y="131"/>
                  </a:lnTo>
                  <a:lnTo>
                    <a:pt x="184" y="125"/>
                  </a:lnTo>
                  <a:lnTo>
                    <a:pt x="182" y="118"/>
                  </a:lnTo>
                  <a:lnTo>
                    <a:pt x="179" y="113"/>
                  </a:lnTo>
                  <a:lnTo>
                    <a:pt x="176" y="110"/>
                  </a:lnTo>
                  <a:lnTo>
                    <a:pt x="173" y="108"/>
                  </a:lnTo>
                  <a:lnTo>
                    <a:pt x="167" y="104"/>
                  </a:lnTo>
                  <a:lnTo>
                    <a:pt x="160" y="103"/>
                  </a:lnTo>
                  <a:lnTo>
                    <a:pt x="151" y="101"/>
                  </a:lnTo>
                  <a:lnTo>
                    <a:pt x="142" y="101"/>
                  </a:lnTo>
                  <a:close/>
                  <a:moveTo>
                    <a:pt x="0" y="0"/>
                  </a:moveTo>
                  <a:lnTo>
                    <a:pt x="105" y="0"/>
                  </a:lnTo>
                  <a:lnTo>
                    <a:pt x="152" y="0"/>
                  </a:lnTo>
                  <a:lnTo>
                    <a:pt x="191" y="1"/>
                  </a:lnTo>
                  <a:lnTo>
                    <a:pt x="221" y="5"/>
                  </a:lnTo>
                  <a:lnTo>
                    <a:pt x="244" y="9"/>
                  </a:lnTo>
                  <a:lnTo>
                    <a:pt x="260" y="16"/>
                  </a:lnTo>
                  <a:lnTo>
                    <a:pt x="275" y="22"/>
                  </a:lnTo>
                  <a:lnTo>
                    <a:pt x="288" y="32"/>
                  </a:lnTo>
                  <a:lnTo>
                    <a:pt x="299" y="44"/>
                  </a:lnTo>
                  <a:lnTo>
                    <a:pt x="307" y="56"/>
                  </a:lnTo>
                  <a:lnTo>
                    <a:pt x="314" y="68"/>
                  </a:lnTo>
                  <a:lnTo>
                    <a:pt x="319" y="82"/>
                  </a:lnTo>
                  <a:lnTo>
                    <a:pt x="323" y="96"/>
                  </a:lnTo>
                  <a:lnTo>
                    <a:pt x="324" y="114"/>
                  </a:lnTo>
                  <a:lnTo>
                    <a:pt x="325" y="140"/>
                  </a:lnTo>
                  <a:lnTo>
                    <a:pt x="326" y="171"/>
                  </a:lnTo>
                  <a:lnTo>
                    <a:pt x="327" y="212"/>
                  </a:lnTo>
                  <a:lnTo>
                    <a:pt x="327" y="421"/>
                  </a:lnTo>
                  <a:lnTo>
                    <a:pt x="326" y="457"/>
                  </a:lnTo>
                  <a:lnTo>
                    <a:pt x="325" y="487"/>
                  </a:lnTo>
                  <a:lnTo>
                    <a:pt x="323" y="512"/>
                  </a:lnTo>
                  <a:lnTo>
                    <a:pt x="321" y="528"/>
                  </a:lnTo>
                  <a:lnTo>
                    <a:pt x="315" y="541"/>
                  </a:lnTo>
                  <a:lnTo>
                    <a:pt x="310" y="553"/>
                  </a:lnTo>
                  <a:lnTo>
                    <a:pt x="304" y="562"/>
                  </a:lnTo>
                  <a:lnTo>
                    <a:pt x="296" y="571"/>
                  </a:lnTo>
                  <a:lnTo>
                    <a:pt x="286" y="578"/>
                  </a:lnTo>
                  <a:lnTo>
                    <a:pt x="277" y="584"/>
                  </a:lnTo>
                  <a:lnTo>
                    <a:pt x="266" y="588"/>
                  </a:lnTo>
                  <a:lnTo>
                    <a:pt x="254" y="592"/>
                  </a:lnTo>
                  <a:lnTo>
                    <a:pt x="240" y="595"/>
                  </a:lnTo>
                  <a:lnTo>
                    <a:pt x="223" y="597"/>
                  </a:lnTo>
                  <a:lnTo>
                    <a:pt x="201" y="597"/>
                  </a:lnTo>
                  <a:lnTo>
                    <a:pt x="178" y="599"/>
                  </a:lnTo>
                  <a:lnTo>
                    <a:pt x="0" y="599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17" name="Freeform 17"/>
            <p:cNvSpPr>
              <a:spLocks noChangeArrowheads="1"/>
            </p:cNvSpPr>
            <p:nvPr/>
          </p:nvSpPr>
          <p:spPr bwMode="auto">
            <a:xfrm>
              <a:off x="3397" y="3959"/>
              <a:ext cx="71" cy="115"/>
            </a:xfrm>
            <a:custGeom>
              <a:avLst/>
              <a:gdLst/>
              <a:ahLst/>
              <a:cxnLst>
                <a:cxn ang="0">
                  <a:pos x="175" y="146"/>
                </a:cxn>
                <a:cxn ang="0">
                  <a:pos x="174" y="115"/>
                </a:cxn>
                <a:cxn ang="0">
                  <a:pos x="171" y="98"/>
                </a:cxn>
                <a:cxn ang="0">
                  <a:pos x="165" y="88"/>
                </a:cxn>
                <a:cxn ang="0">
                  <a:pos x="156" y="87"/>
                </a:cxn>
                <a:cxn ang="0">
                  <a:pos x="144" y="88"/>
                </a:cxn>
                <a:cxn ang="0">
                  <a:pos x="138" y="96"/>
                </a:cxn>
                <a:cxn ang="0">
                  <a:pos x="135" y="114"/>
                </a:cxn>
                <a:cxn ang="0">
                  <a:pos x="135" y="146"/>
                </a:cxn>
                <a:cxn ang="0">
                  <a:pos x="175" y="183"/>
                </a:cxn>
                <a:cxn ang="0">
                  <a:pos x="135" y="263"/>
                </a:cxn>
                <a:cxn ang="0">
                  <a:pos x="135" y="384"/>
                </a:cxn>
                <a:cxn ang="0">
                  <a:pos x="137" y="405"/>
                </a:cxn>
                <a:cxn ang="0">
                  <a:pos x="141" y="415"/>
                </a:cxn>
                <a:cxn ang="0">
                  <a:pos x="150" y="420"/>
                </a:cxn>
                <a:cxn ang="0">
                  <a:pos x="163" y="420"/>
                </a:cxn>
                <a:cxn ang="0">
                  <a:pos x="174" y="415"/>
                </a:cxn>
                <a:cxn ang="0">
                  <a:pos x="179" y="400"/>
                </a:cxn>
                <a:cxn ang="0">
                  <a:pos x="182" y="375"/>
                </a:cxn>
                <a:cxn ang="0">
                  <a:pos x="183" y="296"/>
                </a:cxn>
                <a:cxn ang="0">
                  <a:pos x="312" y="331"/>
                </a:cxn>
                <a:cxn ang="0">
                  <a:pos x="310" y="371"/>
                </a:cxn>
                <a:cxn ang="0">
                  <a:pos x="306" y="401"/>
                </a:cxn>
                <a:cxn ang="0">
                  <a:pos x="297" y="426"/>
                </a:cxn>
                <a:cxn ang="0">
                  <a:pos x="282" y="453"/>
                </a:cxn>
                <a:cxn ang="0">
                  <a:pos x="260" y="476"/>
                </a:cxn>
                <a:cxn ang="0">
                  <a:pos x="233" y="494"/>
                </a:cxn>
                <a:cxn ang="0">
                  <a:pos x="199" y="503"/>
                </a:cxn>
                <a:cxn ang="0">
                  <a:pos x="158" y="507"/>
                </a:cxn>
                <a:cxn ang="0">
                  <a:pos x="118" y="503"/>
                </a:cxn>
                <a:cxn ang="0">
                  <a:pos x="83" y="494"/>
                </a:cxn>
                <a:cxn ang="0">
                  <a:pos x="54" y="478"/>
                </a:cxn>
                <a:cxn ang="0">
                  <a:pos x="32" y="458"/>
                </a:cxn>
                <a:cxn ang="0">
                  <a:pos x="16" y="432"/>
                </a:cxn>
                <a:cxn ang="0">
                  <a:pos x="7" y="405"/>
                </a:cxn>
                <a:cxn ang="0">
                  <a:pos x="1" y="370"/>
                </a:cxn>
                <a:cxn ang="0">
                  <a:pos x="0" y="322"/>
                </a:cxn>
                <a:cxn ang="0">
                  <a:pos x="0" y="146"/>
                </a:cxn>
                <a:cxn ang="0">
                  <a:pos x="8" y="97"/>
                </a:cxn>
                <a:cxn ang="0">
                  <a:pos x="24" y="58"/>
                </a:cxn>
                <a:cxn ang="0">
                  <a:pos x="49" y="30"/>
                </a:cxn>
                <a:cxn ang="0">
                  <a:pos x="85" y="10"/>
                </a:cxn>
                <a:cxn ang="0">
                  <a:pos x="126" y="0"/>
                </a:cxn>
                <a:cxn ang="0">
                  <a:pos x="177" y="1"/>
                </a:cxn>
                <a:cxn ang="0">
                  <a:pos x="224" y="11"/>
                </a:cxn>
                <a:cxn ang="0">
                  <a:pos x="261" y="36"/>
                </a:cxn>
                <a:cxn ang="0">
                  <a:pos x="287" y="69"/>
                </a:cxn>
                <a:cxn ang="0">
                  <a:pos x="302" y="109"/>
                </a:cxn>
                <a:cxn ang="0">
                  <a:pos x="311" y="163"/>
                </a:cxn>
                <a:cxn ang="0">
                  <a:pos x="312" y="263"/>
                </a:cxn>
              </a:cxnLst>
              <a:rect l="0" t="0" r="r" b="b"/>
              <a:pathLst>
                <a:path w="313" h="508">
                  <a:moveTo>
                    <a:pt x="175" y="183"/>
                  </a:moveTo>
                  <a:lnTo>
                    <a:pt x="175" y="146"/>
                  </a:lnTo>
                  <a:lnTo>
                    <a:pt x="174" y="130"/>
                  </a:lnTo>
                  <a:lnTo>
                    <a:pt x="174" y="115"/>
                  </a:lnTo>
                  <a:lnTo>
                    <a:pt x="172" y="104"/>
                  </a:lnTo>
                  <a:lnTo>
                    <a:pt x="171" y="98"/>
                  </a:lnTo>
                  <a:lnTo>
                    <a:pt x="168" y="92"/>
                  </a:lnTo>
                  <a:lnTo>
                    <a:pt x="165" y="88"/>
                  </a:lnTo>
                  <a:lnTo>
                    <a:pt x="161" y="87"/>
                  </a:lnTo>
                  <a:lnTo>
                    <a:pt x="156" y="87"/>
                  </a:lnTo>
                  <a:lnTo>
                    <a:pt x="149" y="87"/>
                  </a:lnTo>
                  <a:lnTo>
                    <a:pt x="144" y="88"/>
                  </a:lnTo>
                  <a:lnTo>
                    <a:pt x="140" y="91"/>
                  </a:lnTo>
                  <a:lnTo>
                    <a:pt x="138" y="96"/>
                  </a:lnTo>
                  <a:lnTo>
                    <a:pt x="136" y="102"/>
                  </a:lnTo>
                  <a:lnTo>
                    <a:pt x="135" y="114"/>
                  </a:lnTo>
                  <a:lnTo>
                    <a:pt x="135" y="128"/>
                  </a:lnTo>
                  <a:lnTo>
                    <a:pt x="135" y="146"/>
                  </a:lnTo>
                  <a:lnTo>
                    <a:pt x="135" y="183"/>
                  </a:lnTo>
                  <a:lnTo>
                    <a:pt x="175" y="183"/>
                  </a:lnTo>
                  <a:close/>
                  <a:moveTo>
                    <a:pt x="312" y="263"/>
                  </a:moveTo>
                  <a:lnTo>
                    <a:pt x="135" y="263"/>
                  </a:lnTo>
                  <a:lnTo>
                    <a:pt x="135" y="370"/>
                  </a:lnTo>
                  <a:lnTo>
                    <a:pt x="135" y="384"/>
                  </a:lnTo>
                  <a:lnTo>
                    <a:pt x="136" y="397"/>
                  </a:lnTo>
                  <a:lnTo>
                    <a:pt x="137" y="405"/>
                  </a:lnTo>
                  <a:lnTo>
                    <a:pt x="139" y="413"/>
                  </a:lnTo>
                  <a:lnTo>
                    <a:pt x="141" y="415"/>
                  </a:lnTo>
                  <a:lnTo>
                    <a:pt x="145" y="418"/>
                  </a:lnTo>
                  <a:lnTo>
                    <a:pt x="150" y="420"/>
                  </a:lnTo>
                  <a:lnTo>
                    <a:pt x="156" y="422"/>
                  </a:lnTo>
                  <a:lnTo>
                    <a:pt x="163" y="420"/>
                  </a:lnTo>
                  <a:lnTo>
                    <a:pt x="168" y="418"/>
                  </a:lnTo>
                  <a:lnTo>
                    <a:pt x="174" y="415"/>
                  </a:lnTo>
                  <a:lnTo>
                    <a:pt x="177" y="409"/>
                  </a:lnTo>
                  <a:lnTo>
                    <a:pt x="179" y="400"/>
                  </a:lnTo>
                  <a:lnTo>
                    <a:pt x="181" y="389"/>
                  </a:lnTo>
                  <a:lnTo>
                    <a:pt x="182" y="375"/>
                  </a:lnTo>
                  <a:lnTo>
                    <a:pt x="183" y="359"/>
                  </a:lnTo>
                  <a:lnTo>
                    <a:pt x="183" y="296"/>
                  </a:lnTo>
                  <a:lnTo>
                    <a:pt x="312" y="296"/>
                  </a:lnTo>
                  <a:lnTo>
                    <a:pt x="312" y="331"/>
                  </a:lnTo>
                  <a:lnTo>
                    <a:pt x="311" y="353"/>
                  </a:lnTo>
                  <a:lnTo>
                    <a:pt x="310" y="371"/>
                  </a:lnTo>
                  <a:lnTo>
                    <a:pt x="309" y="387"/>
                  </a:lnTo>
                  <a:lnTo>
                    <a:pt x="306" y="401"/>
                  </a:lnTo>
                  <a:lnTo>
                    <a:pt x="302" y="414"/>
                  </a:lnTo>
                  <a:lnTo>
                    <a:pt x="297" y="426"/>
                  </a:lnTo>
                  <a:lnTo>
                    <a:pt x="290" y="439"/>
                  </a:lnTo>
                  <a:lnTo>
                    <a:pt x="282" y="453"/>
                  </a:lnTo>
                  <a:lnTo>
                    <a:pt x="271" y="466"/>
                  </a:lnTo>
                  <a:lnTo>
                    <a:pt x="260" y="476"/>
                  </a:lnTo>
                  <a:lnTo>
                    <a:pt x="247" y="487"/>
                  </a:lnTo>
                  <a:lnTo>
                    <a:pt x="233" y="494"/>
                  </a:lnTo>
                  <a:lnTo>
                    <a:pt x="217" y="500"/>
                  </a:lnTo>
                  <a:lnTo>
                    <a:pt x="199" y="503"/>
                  </a:lnTo>
                  <a:lnTo>
                    <a:pt x="179" y="506"/>
                  </a:lnTo>
                  <a:lnTo>
                    <a:pt x="158" y="507"/>
                  </a:lnTo>
                  <a:lnTo>
                    <a:pt x="138" y="506"/>
                  </a:lnTo>
                  <a:lnTo>
                    <a:pt x="118" y="503"/>
                  </a:lnTo>
                  <a:lnTo>
                    <a:pt x="100" y="500"/>
                  </a:lnTo>
                  <a:lnTo>
                    <a:pt x="83" y="494"/>
                  </a:lnTo>
                  <a:lnTo>
                    <a:pt x="67" y="488"/>
                  </a:lnTo>
                  <a:lnTo>
                    <a:pt x="54" y="478"/>
                  </a:lnTo>
                  <a:lnTo>
                    <a:pt x="42" y="468"/>
                  </a:lnTo>
                  <a:lnTo>
                    <a:pt x="32" y="458"/>
                  </a:lnTo>
                  <a:lnTo>
                    <a:pt x="23" y="444"/>
                  </a:lnTo>
                  <a:lnTo>
                    <a:pt x="16" y="432"/>
                  </a:lnTo>
                  <a:lnTo>
                    <a:pt x="10" y="418"/>
                  </a:lnTo>
                  <a:lnTo>
                    <a:pt x="7" y="405"/>
                  </a:lnTo>
                  <a:lnTo>
                    <a:pt x="3" y="388"/>
                  </a:lnTo>
                  <a:lnTo>
                    <a:pt x="1" y="370"/>
                  </a:lnTo>
                  <a:lnTo>
                    <a:pt x="0" y="346"/>
                  </a:lnTo>
                  <a:lnTo>
                    <a:pt x="0" y="322"/>
                  </a:lnTo>
                  <a:lnTo>
                    <a:pt x="0" y="178"/>
                  </a:lnTo>
                  <a:lnTo>
                    <a:pt x="0" y="146"/>
                  </a:lnTo>
                  <a:lnTo>
                    <a:pt x="3" y="119"/>
                  </a:lnTo>
                  <a:lnTo>
                    <a:pt x="8" y="97"/>
                  </a:lnTo>
                  <a:lnTo>
                    <a:pt x="16" y="76"/>
                  </a:lnTo>
                  <a:lnTo>
                    <a:pt x="24" y="58"/>
                  </a:lnTo>
                  <a:lnTo>
                    <a:pt x="35" y="43"/>
                  </a:lnTo>
                  <a:lnTo>
                    <a:pt x="49" y="30"/>
                  </a:lnTo>
                  <a:lnTo>
                    <a:pt x="67" y="19"/>
                  </a:lnTo>
                  <a:lnTo>
                    <a:pt x="85" y="10"/>
                  </a:lnTo>
                  <a:lnTo>
                    <a:pt x="106" y="4"/>
                  </a:lnTo>
                  <a:lnTo>
                    <a:pt x="126" y="0"/>
                  </a:lnTo>
                  <a:lnTo>
                    <a:pt x="150" y="0"/>
                  </a:lnTo>
                  <a:lnTo>
                    <a:pt x="177" y="1"/>
                  </a:lnTo>
                  <a:lnTo>
                    <a:pt x="203" y="5"/>
                  </a:lnTo>
                  <a:lnTo>
                    <a:pt x="224" y="11"/>
                  </a:lnTo>
                  <a:lnTo>
                    <a:pt x="245" y="24"/>
                  </a:lnTo>
                  <a:lnTo>
                    <a:pt x="261" y="36"/>
                  </a:lnTo>
                  <a:lnTo>
                    <a:pt x="276" y="52"/>
                  </a:lnTo>
                  <a:lnTo>
                    <a:pt x="287" y="69"/>
                  </a:lnTo>
                  <a:lnTo>
                    <a:pt x="297" y="87"/>
                  </a:lnTo>
                  <a:lnTo>
                    <a:pt x="302" y="109"/>
                  </a:lnTo>
                  <a:lnTo>
                    <a:pt x="307" y="133"/>
                  </a:lnTo>
                  <a:lnTo>
                    <a:pt x="311" y="163"/>
                  </a:lnTo>
                  <a:lnTo>
                    <a:pt x="312" y="197"/>
                  </a:lnTo>
                  <a:lnTo>
                    <a:pt x="312" y="263"/>
                  </a:lnTo>
                  <a:close/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18" name="Freeform 18"/>
            <p:cNvSpPr>
              <a:spLocks noChangeArrowheads="1"/>
            </p:cNvSpPr>
            <p:nvPr/>
          </p:nvSpPr>
          <p:spPr bwMode="auto">
            <a:xfrm>
              <a:off x="3477" y="3959"/>
              <a:ext cx="71" cy="129"/>
            </a:xfrm>
            <a:custGeom>
              <a:avLst/>
              <a:gdLst/>
              <a:ahLst/>
              <a:cxnLst>
                <a:cxn ang="0">
                  <a:pos x="176" y="131"/>
                </a:cxn>
                <a:cxn ang="0">
                  <a:pos x="175" y="102"/>
                </a:cxn>
                <a:cxn ang="0">
                  <a:pos x="171" y="92"/>
                </a:cxn>
                <a:cxn ang="0">
                  <a:pos x="163" y="87"/>
                </a:cxn>
                <a:cxn ang="0">
                  <a:pos x="150" y="87"/>
                </a:cxn>
                <a:cxn ang="0">
                  <a:pos x="143" y="92"/>
                </a:cxn>
                <a:cxn ang="0">
                  <a:pos x="138" y="105"/>
                </a:cxn>
                <a:cxn ang="0">
                  <a:pos x="136" y="131"/>
                </a:cxn>
                <a:cxn ang="0">
                  <a:pos x="136" y="355"/>
                </a:cxn>
                <a:cxn ang="0">
                  <a:pos x="136" y="391"/>
                </a:cxn>
                <a:cxn ang="0">
                  <a:pos x="140" y="411"/>
                </a:cxn>
                <a:cxn ang="0">
                  <a:pos x="146" y="418"/>
                </a:cxn>
                <a:cxn ang="0">
                  <a:pos x="158" y="422"/>
                </a:cxn>
                <a:cxn ang="0">
                  <a:pos x="167" y="418"/>
                </a:cxn>
                <a:cxn ang="0">
                  <a:pos x="174" y="413"/>
                </a:cxn>
                <a:cxn ang="0">
                  <a:pos x="176" y="394"/>
                </a:cxn>
                <a:cxn ang="0">
                  <a:pos x="177" y="362"/>
                </a:cxn>
                <a:cxn ang="0">
                  <a:pos x="138" y="9"/>
                </a:cxn>
                <a:cxn ang="0">
                  <a:pos x="145" y="40"/>
                </a:cxn>
                <a:cxn ang="0">
                  <a:pos x="165" y="19"/>
                </a:cxn>
                <a:cxn ang="0">
                  <a:pos x="187" y="6"/>
                </a:cxn>
                <a:cxn ang="0">
                  <a:pos x="211" y="0"/>
                </a:cxn>
                <a:cxn ang="0">
                  <a:pos x="238" y="0"/>
                </a:cxn>
                <a:cxn ang="0">
                  <a:pos x="265" y="10"/>
                </a:cxn>
                <a:cxn ang="0">
                  <a:pos x="288" y="27"/>
                </a:cxn>
                <a:cxn ang="0">
                  <a:pos x="303" y="49"/>
                </a:cxn>
                <a:cxn ang="0">
                  <a:pos x="310" y="75"/>
                </a:cxn>
                <a:cxn ang="0">
                  <a:pos x="312" y="117"/>
                </a:cxn>
                <a:cxn ang="0">
                  <a:pos x="313" y="352"/>
                </a:cxn>
                <a:cxn ang="0">
                  <a:pos x="311" y="409"/>
                </a:cxn>
                <a:cxn ang="0">
                  <a:pos x="307" y="446"/>
                </a:cxn>
                <a:cxn ang="0">
                  <a:pos x="295" y="472"/>
                </a:cxn>
                <a:cxn ang="0">
                  <a:pos x="276" y="492"/>
                </a:cxn>
                <a:cxn ang="0">
                  <a:pos x="251" y="503"/>
                </a:cxn>
                <a:cxn ang="0">
                  <a:pos x="221" y="507"/>
                </a:cxn>
                <a:cxn ang="0">
                  <a:pos x="198" y="503"/>
                </a:cxn>
                <a:cxn ang="0">
                  <a:pos x="175" y="496"/>
                </a:cxn>
                <a:cxn ang="0">
                  <a:pos x="154" y="479"/>
                </a:cxn>
                <a:cxn ang="0">
                  <a:pos x="136" y="458"/>
                </a:cxn>
                <a:cxn ang="0">
                  <a:pos x="0" y="568"/>
                </a:cxn>
                <a:cxn ang="0">
                  <a:pos x="138" y="9"/>
                </a:cxn>
              </a:cxnLst>
              <a:rect l="0" t="0" r="r" b="b"/>
              <a:pathLst>
                <a:path w="314" h="569">
                  <a:moveTo>
                    <a:pt x="177" y="152"/>
                  </a:moveTo>
                  <a:lnTo>
                    <a:pt x="176" y="131"/>
                  </a:lnTo>
                  <a:lnTo>
                    <a:pt x="176" y="115"/>
                  </a:lnTo>
                  <a:lnTo>
                    <a:pt x="175" y="102"/>
                  </a:lnTo>
                  <a:lnTo>
                    <a:pt x="174" y="97"/>
                  </a:lnTo>
                  <a:lnTo>
                    <a:pt x="171" y="92"/>
                  </a:lnTo>
                  <a:lnTo>
                    <a:pt x="167" y="88"/>
                  </a:lnTo>
                  <a:lnTo>
                    <a:pt x="163" y="87"/>
                  </a:lnTo>
                  <a:lnTo>
                    <a:pt x="158" y="87"/>
                  </a:lnTo>
                  <a:lnTo>
                    <a:pt x="150" y="87"/>
                  </a:lnTo>
                  <a:lnTo>
                    <a:pt x="146" y="88"/>
                  </a:lnTo>
                  <a:lnTo>
                    <a:pt x="143" y="92"/>
                  </a:lnTo>
                  <a:lnTo>
                    <a:pt x="140" y="98"/>
                  </a:lnTo>
                  <a:lnTo>
                    <a:pt x="138" y="105"/>
                  </a:lnTo>
                  <a:lnTo>
                    <a:pt x="136" y="117"/>
                  </a:lnTo>
                  <a:lnTo>
                    <a:pt x="136" y="131"/>
                  </a:lnTo>
                  <a:lnTo>
                    <a:pt x="136" y="152"/>
                  </a:lnTo>
                  <a:lnTo>
                    <a:pt x="136" y="355"/>
                  </a:lnTo>
                  <a:lnTo>
                    <a:pt x="136" y="375"/>
                  </a:lnTo>
                  <a:lnTo>
                    <a:pt x="136" y="391"/>
                  </a:lnTo>
                  <a:lnTo>
                    <a:pt x="138" y="402"/>
                  </a:lnTo>
                  <a:lnTo>
                    <a:pt x="140" y="411"/>
                  </a:lnTo>
                  <a:lnTo>
                    <a:pt x="143" y="415"/>
                  </a:lnTo>
                  <a:lnTo>
                    <a:pt x="146" y="418"/>
                  </a:lnTo>
                  <a:lnTo>
                    <a:pt x="151" y="420"/>
                  </a:lnTo>
                  <a:lnTo>
                    <a:pt x="158" y="422"/>
                  </a:lnTo>
                  <a:lnTo>
                    <a:pt x="163" y="420"/>
                  </a:lnTo>
                  <a:lnTo>
                    <a:pt x="167" y="418"/>
                  </a:lnTo>
                  <a:lnTo>
                    <a:pt x="171" y="415"/>
                  </a:lnTo>
                  <a:lnTo>
                    <a:pt x="174" y="413"/>
                  </a:lnTo>
                  <a:lnTo>
                    <a:pt x="175" y="405"/>
                  </a:lnTo>
                  <a:lnTo>
                    <a:pt x="176" y="394"/>
                  </a:lnTo>
                  <a:lnTo>
                    <a:pt x="176" y="380"/>
                  </a:lnTo>
                  <a:lnTo>
                    <a:pt x="177" y="362"/>
                  </a:lnTo>
                  <a:lnTo>
                    <a:pt x="177" y="152"/>
                  </a:lnTo>
                  <a:close/>
                  <a:moveTo>
                    <a:pt x="138" y="9"/>
                  </a:moveTo>
                  <a:lnTo>
                    <a:pt x="136" y="52"/>
                  </a:lnTo>
                  <a:lnTo>
                    <a:pt x="145" y="40"/>
                  </a:lnTo>
                  <a:lnTo>
                    <a:pt x="154" y="28"/>
                  </a:lnTo>
                  <a:lnTo>
                    <a:pt x="165" y="19"/>
                  </a:lnTo>
                  <a:lnTo>
                    <a:pt x="176" y="11"/>
                  </a:lnTo>
                  <a:lnTo>
                    <a:pt x="187" y="6"/>
                  </a:lnTo>
                  <a:lnTo>
                    <a:pt x="198" y="2"/>
                  </a:lnTo>
                  <a:lnTo>
                    <a:pt x="211" y="0"/>
                  </a:lnTo>
                  <a:lnTo>
                    <a:pt x="224" y="0"/>
                  </a:lnTo>
                  <a:lnTo>
                    <a:pt x="238" y="0"/>
                  </a:lnTo>
                  <a:lnTo>
                    <a:pt x="252" y="4"/>
                  </a:lnTo>
                  <a:lnTo>
                    <a:pt x="265" y="10"/>
                  </a:lnTo>
                  <a:lnTo>
                    <a:pt x="279" y="18"/>
                  </a:lnTo>
                  <a:lnTo>
                    <a:pt x="288" y="27"/>
                  </a:lnTo>
                  <a:lnTo>
                    <a:pt x="297" y="39"/>
                  </a:lnTo>
                  <a:lnTo>
                    <a:pt x="303" y="49"/>
                  </a:lnTo>
                  <a:lnTo>
                    <a:pt x="308" y="61"/>
                  </a:lnTo>
                  <a:lnTo>
                    <a:pt x="310" y="75"/>
                  </a:lnTo>
                  <a:lnTo>
                    <a:pt x="311" y="93"/>
                  </a:lnTo>
                  <a:lnTo>
                    <a:pt x="312" y="117"/>
                  </a:lnTo>
                  <a:lnTo>
                    <a:pt x="313" y="145"/>
                  </a:lnTo>
                  <a:lnTo>
                    <a:pt x="313" y="352"/>
                  </a:lnTo>
                  <a:lnTo>
                    <a:pt x="312" y="383"/>
                  </a:lnTo>
                  <a:lnTo>
                    <a:pt x="311" y="409"/>
                  </a:lnTo>
                  <a:lnTo>
                    <a:pt x="309" y="429"/>
                  </a:lnTo>
                  <a:lnTo>
                    <a:pt x="307" y="446"/>
                  </a:lnTo>
                  <a:lnTo>
                    <a:pt x="301" y="459"/>
                  </a:lnTo>
                  <a:lnTo>
                    <a:pt x="295" y="472"/>
                  </a:lnTo>
                  <a:lnTo>
                    <a:pt x="286" y="483"/>
                  </a:lnTo>
                  <a:lnTo>
                    <a:pt x="276" y="492"/>
                  </a:lnTo>
                  <a:lnTo>
                    <a:pt x="264" y="498"/>
                  </a:lnTo>
                  <a:lnTo>
                    <a:pt x="251" y="503"/>
                  </a:lnTo>
                  <a:lnTo>
                    <a:pt x="237" y="506"/>
                  </a:lnTo>
                  <a:lnTo>
                    <a:pt x="221" y="507"/>
                  </a:lnTo>
                  <a:lnTo>
                    <a:pt x="208" y="506"/>
                  </a:lnTo>
                  <a:lnTo>
                    <a:pt x="198" y="503"/>
                  </a:lnTo>
                  <a:lnTo>
                    <a:pt x="186" y="501"/>
                  </a:lnTo>
                  <a:lnTo>
                    <a:pt x="175" y="496"/>
                  </a:lnTo>
                  <a:lnTo>
                    <a:pt x="164" y="489"/>
                  </a:lnTo>
                  <a:lnTo>
                    <a:pt x="154" y="479"/>
                  </a:lnTo>
                  <a:lnTo>
                    <a:pt x="145" y="468"/>
                  </a:lnTo>
                  <a:lnTo>
                    <a:pt x="136" y="458"/>
                  </a:lnTo>
                  <a:lnTo>
                    <a:pt x="136" y="568"/>
                  </a:lnTo>
                  <a:lnTo>
                    <a:pt x="0" y="568"/>
                  </a:lnTo>
                  <a:lnTo>
                    <a:pt x="0" y="9"/>
                  </a:lnTo>
                  <a:lnTo>
                    <a:pt x="138" y="9"/>
                  </a:lnTo>
                  <a:close/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19" name="Freeform 19"/>
            <p:cNvSpPr>
              <a:spLocks noChangeArrowheads="1"/>
            </p:cNvSpPr>
            <p:nvPr/>
          </p:nvSpPr>
          <p:spPr bwMode="auto">
            <a:xfrm>
              <a:off x="3557" y="3959"/>
              <a:ext cx="70" cy="115"/>
            </a:xfrm>
            <a:custGeom>
              <a:avLst/>
              <a:gdLst/>
              <a:ahLst/>
              <a:cxnLst>
                <a:cxn ang="0">
                  <a:pos x="156" y="279"/>
                </a:cxn>
                <a:cxn ang="0">
                  <a:pos x="137" y="301"/>
                </a:cxn>
                <a:cxn ang="0">
                  <a:pos x="130" y="320"/>
                </a:cxn>
                <a:cxn ang="0">
                  <a:pos x="128" y="345"/>
                </a:cxn>
                <a:cxn ang="0">
                  <a:pos x="128" y="379"/>
                </a:cxn>
                <a:cxn ang="0">
                  <a:pos x="130" y="404"/>
                </a:cxn>
                <a:cxn ang="0">
                  <a:pos x="134" y="415"/>
                </a:cxn>
                <a:cxn ang="0">
                  <a:pos x="144" y="420"/>
                </a:cxn>
                <a:cxn ang="0">
                  <a:pos x="157" y="420"/>
                </a:cxn>
                <a:cxn ang="0">
                  <a:pos x="164" y="416"/>
                </a:cxn>
                <a:cxn ang="0">
                  <a:pos x="169" y="406"/>
                </a:cxn>
                <a:cxn ang="0">
                  <a:pos x="170" y="384"/>
                </a:cxn>
                <a:cxn ang="0">
                  <a:pos x="171" y="266"/>
                </a:cxn>
                <a:cxn ang="0">
                  <a:pos x="0" y="198"/>
                </a:cxn>
                <a:cxn ang="0">
                  <a:pos x="0" y="139"/>
                </a:cxn>
                <a:cxn ang="0">
                  <a:pos x="7" y="94"/>
                </a:cxn>
                <a:cxn ang="0">
                  <a:pos x="20" y="62"/>
                </a:cxn>
                <a:cxn ang="0">
                  <a:pos x="42" y="35"/>
                </a:cxn>
                <a:cxn ang="0">
                  <a:pos x="79" y="11"/>
                </a:cxn>
                <a:cxn ang="0">
                  <a:pos x="125" y="1"/>
                </a:cxn>
                <a:cxn ang="0">
                  <a:pos x="186" y="1"/>
                </a:cxn>
                <a:cxn ang="0">
                  <a:pos x="238" y="14"/>
                </a:cxn>
                <a:cxn ang="0">
                  <a:pos x="272" y="40"/>
                </a:cxn>
                <a:cxn ang="0">
                  <a:pos x="294" y="72"/>
                </a:cxn>
                <a:cxn ang="0">
                  <a:pos x="303" y="117"/>
                </a:cxn>
                <a:cxn ang="0">
                  <a:pos x="306" y="197"/>
                </a:cxn>
                <a:cxn ang="0">
                  <a:pos x="307" y="500"/>
                </a:cxn>
                <a:cxn ang="0">
                  <a:pos x="175" y="457"/>
                </a:cxn>
                <a:cxn ang="0">
                  <a:pos x="160" y="479"/>
                </a:cxn>
                <a:cxn ang="0">
                  <a:pos x="143" y="496"/>
                </a:cxn>
                <a:cxn ang="0">
                  <a:pos x="120" y="503"/>
                </a:cxn>
                <a:cxn ang="0">
                  <a:pos x="95" y="507"/>
                </a:cxn>
                <a:cxn ang="0">
                  <a:pos x="61" y="502"/>
                </a:cxn>
                <a:cxn ang="0">
                  <a:pos x="30" y="487"/>
                </a:cxn>
                <a:cxn ang="0">
                  <a:pos x="7" y="450"/>
                </a:cxn>
                <a:cxn ang="0">
                  <a:pos x="0" y="391"/>
                </a:cxn>
                <a:cxn ang="0">
                  <a:pos x="0" y="324"/>
                </a:cxn>
                <a:cxn ang="0">
                  <a:pos x="9" y="287"/>
                </a:cxn>
                <a:cxn ang="0">
                  <a:pos x="27" y="265"/>
                </a:cxn>
                <a:cxn ang="0">
                  <a:pos x="66" y="240"/>
                </a:cxn>
                <a:cxn ang="0">
                  <a:pos x="123" y="214"/>
                </a:cxn>
                <a:cxn ang="0">
                  <a:pos x="160" y="194"/>
                </a:cxn>
                <a:cxn ang="0">
                  <a:pos x="167" y="181"/>
                </a:cxn>
                <a:cxn ang="0">
                  <a:pos x="170" y="161"/>
                </a:cxn>
                <a:cxn ang="0">
                  <a:pos x="170" y="131"/>
                </a:cxn>
                <a:cxn ang="0">
                  <a:pos x="167" y="105"/>
                </a:cxn>
                <a:cxn ang="0">
                  <a:pos x="162" y="92"/>
                </a:cxn>
                <a:cxn ang="0">
                  <a:pos x="153" y="87"/>
                </a:cxn>
                <a:cxn ang="0">
                  <a:pos x="142" y="87"/>
                </a:cxn>
                <a:cxn ang="0">
                  <a:pos x="133" y="92"/>
                </a:cxn>
                <a:cxn ang="0">
                  <a:pos x="129" y="102"/>
                </a:cxn>
                <a:cxn ang="0">
                  <a:pos x="128" y="128"/>
                </a:cxn>
                <a:cxn ang="0">
                  <a:pos x="128" y="198"/>
                </a:cxn>
              </a:cxnLst>
              <a:rect l="0" t="0" r="r" b="b"/>
              <a:pathLst>
                <a:path w="308" h="508">
                  <a:moveTo>
                    <a:pt x="171" y="266"/>
                  </a:moveTo>
                  <a:lnTo>
                    <a:pt x="156" y="279"/>
                  </a:lnTo>
                  <a:lnTo>
                    <a:pt x="145" y="291"/>
                  </a:lnTo>
                  <a:lnTo>
                    <a:pt x="137" y="301"/>
                  </a:lnTo>
                  <a:lnTo>
                    <a:pt x="133" y="310"/>
                  </a:lnTo>
                  <a:lnTo>
                    <a:pt x="130" y="320"/>
                  </a:lnTo>
                  <a:lnTo>
                    <a:pt x="129" y="332"/>
                  </a:lnTo>
                  <a:lnTo>
                    <a:pt x="128" y="345"/>
                  </a:lnTo>
                  <a:lnTo>
                    <a:pt x="128" y="362"/>
                  </a:lnTo>
                  <a:lnTo>
                    <a:pt x="128" y="379"/>
                  </a:lnTo>
                  <a:lnTo>
                    <a:pt x="128" y="393"/>
                  </a:lnTo>
                  <a:lnTo>
                    <a:pt x="130" y="404"/>
                  </a:lnTo>
                  <a:lnTo>
                    <a:pt x="132" y="411"/>
                  </a:lnTo>
                  <a:lnTo>
                    <a:pt x="134" y="415"/>
                  </a:lnTo>
                  <a:lnTo>
                    <a:pt x="139" y="418"/>
                  </a:lnTo>
                  <a:lnTo>
                    <a:pt x="144" y="420"/>
                  </a:lnTo>
                  <a:lnTo>
                    <a:pt x="151" y="422"/>
                  </a:lnTo>
                  <a:lnTo>
                    <a:pt x="157" y="420"/>
                  </a:lnTo>
                  <a:lnTo>
                    <a:pt x="161" y="419"/>
                  </a:lnTo>
                  <a:lnTo>
                    <a:pt x="164" y="416"/>
                  </a:lnTo>
                  <a:lnTo>
                    <a:pt x="167" y="414"/>
                  </a:lnTo>
                  <a:lnTo>
                    <a:pt x="169" y="406"/>
                  </a:lnTo>
                  <a:lnTo>
                    <a:pt x="170" y="397"/>
                  </a:lnTo>
                  <a:lnTo>
                    <a:pt x="170" y="384"/>
                  </a:lnTo>
                  <a:lnTo>
                    <a:pt x="171" y="367"/>
                  </a:lnTo>
                  <a:lnTo>
                    <a:pt x="171" y="266"/>
                  </a:lnTo>
                  <a:close/>
                  <a:moveTo>
                    <a:pt x="128" y="198"/>
                  </a:moveTo>
                  <a:lnTo>
                    <a:pt x="0" y="198"/>
                  </a:lnTo>
                  <a:lnTo>
                    <a:pt x="0" y="166"/>
                  </a:lnTo>
                  <a:lnTo>
                    <a:pt x="0" y="139"/>
                  </a:lnTo>
                  <a:lnTo>
                    <a:pt x="2" y="115"/>
                  </a:lnTo>
                  <a:lnTo>
                    <a:pt x="7" y="94"/>
                  </a:lnTo>
                  <a:lnTo>
                    <a:pt x="12" y="78"/>
                  </a:lnTo>
                  <a:lnTo>
                    <a:pt x="20" y="62"/>
                  </a:lnTo>
                  <a:lnTo>
                    <a:pt x="29" y="48"/>
                  </a:lnTo>
                  <a:lnTo>
                    <a:pt x="42" y="35"/>
                  </a:lnTo>
                  <a:lnTo>
                    <a:pt x="60" y="23"/>
                  </a:lnTo>
                  <a:lnTo>
                    <a:pt x="79" y="11"/>
                  </a:lnTo>
                  <a:lnTo>
                    <a:pt x="101" y="5"/>
                  </a:lnTo>
                  <a:lnTo>
                    <a:pt x="125" y="1"/>
                  </a:lnTo>
                  <a:lnTo>
                    <a:pt x="155" y="0"/>
                  </a:lnTo>
                  <a:lnTo>
                    <a:pt x="186" y="1"/>
                  </a:lnTo>
                  <a:lnTo>
                    <a:pt x="214" y="6"/>
                  </a:lnTo>
                  <a:lnTo>
                    <a:pt x="238" y="14"/>
                  </a:lnTo>
                  <a:lnTo>
                    <a:pt x="257" y="27"/>
                  </a:lnTo>
                  <a:lnTo>
                    <a:pt x="272" y="40"/>
                  </a:lnTo>
                  <a:lnTo>
                    <a:pt x="285" y="56"/>
                  </a:lnTo>
                  <a:lnTo>
                    <a:pt x="294" y="72"/>
                  </a:lnTo>
                  <a:lnTo>
                    <a:pt x="299" y="92"/>
                  </a:lnTo>
                  <a:lnTo>
                    <a:pt x="303" y="117"/>
                  </a:lnTo>
                  <a:lnTo>
                    <a:pt x="305" y="152"/>
                  </a:lnTo>
                  <a:lnTo>
                    <a:pt x="306" y="197"/>
                  </a:lnTo>
                  <a:lnTo>
                    <a:pt x="307" y="253"/>
                  </a:lnTo>
                  <a:lnTo>
                    <a:pt x="307" y="500"/>
                  </a:lnTo>
                  <a:lnTo>
                    <a:pt x="175" y="500"/>
                  </a:lnTo>
                  <a:lnTo>
                    <a:pt x="175" y="457"/>
                  </a:lnTo>
                  <a:lnTo>
                    <a:pt x="167" y="468"/>
                  </a:lnTo>
                  <a:lnTo>
                    <a:pt x="160" y="479"/>
                  </a:lnTo>
                  <a:lnTo>
                    <a:pt x="151" y="489"/>
                  </a:lnTo>
                  <a:lnTo>
                    <a:pt x="143" y="496"/>
                  </a:lnTo>
                  <a:lnTo>
                    <a:pt x="131" y="501"/>
                  </a:lnTo>
                  <a:lnTo>
                    <a:pt x="120" y="503"/>
                  </a:lnTo>
                  <a:lnTo>
                    <a:pt x="108" y="506"/>
                  </a:lnTo>
                  <a:lnTo>
                    <a:pt x="95" y="507"/>
                  </a:lnTo>
                  <a:lnTo>
                    <a:pt x="77" y="505"/>
                  </a:lnTo>
                  <a:lnTo>
                    <a:pt x="61" y="502"/>
                  </a:lnTo>
                  <a:lnTo>
                    <a:pt x="44" y="494"/>
                  </a:lnTo>
                  <a:lnTo>
                    <a:pt x="30" y="487"/>
                  </a:lnTo>
                  <a:lnTo>
                    <a:pt x="16" y="472"/>
                  </a:lnTo>
                  <a:lnTo>
                    <a:pt x="7" y="450"/>
                  </a:lnTo>
                  <a:lnTo>
                    <a:pt x="1" y="424"/>
                  </a:lnTo>
                  <a:lnTo>
                    <a:pt x="0" y="391"/>
                  </a:lnTo>
                  <a:lnTo>
                    <a:pt x="0" y="350"/>
                  </a:lnTo>
                  <a:lnTo>
                    <a:pt x="0" y="324"/>
                  </a:lnTo>
                  <a:lnTo>
                    <a:pt x="3" y="304"/>
                  </a:lnTo>
                  <a:lnTo>
                    <a:pt x="9" y="287"/>
                  </a:lnTo>
                  <a:lnTo>
                    <a:pt x="16" y="275"/>
                  </a:lnTo>
                  <a:lnTo>
                    <a:pt x="27" y="265"/>
                  </a:lnTo>
                  <a:lnTo>
                    <a:pt x="43" y="253"/>
                  </a:lnTo>
                  <a:lnTo>
                    <a:pt x="66" y="240"/>
                  </a:lnTo>
                  <a:lnTo>
                    <a:pt x="94" y="228"/>
                  </a:lnTo>
                  <a:lnTo>
                    <a:pt x="123" y="214"/>
                  </a:lnTo>
                  <a:lnTo>
                    <a:pt x="146" y="204"/>
                  </a:lnTo>
                  <a:lnTo>
                    <a:pt x="160" y="194"/>
                  </a:lnTo>
                  <a:lnTo>
                    <a:pt x="166" y="189"/>
                  </a:lnTo>
                  <a:lnTo>
                    <a:pt x="167" y="181"/>
                  </a:lnTo>
                  <a:lnTo>
                    <a:pt x="170" y="174"/>
                  </a:lnTo>
                  <a:lnTo>
                    <a:pt x="170" y="161"/>
                  </a:lnTo>
                  <a:lnTo>
                    <a:pt x="171" y="148"/>
                  </a:lnTo>
                  <a:lnTo>
                    <a:pt x="170" y="131"/>
                  </a:lnTo>
                  <a:lnTo>
                    <a:pt x="170" y="117"/>
                  </a:lnTo>
                  <a:lnTo>
                    <a:pt x="167" y="105"/>
                  </a:lnTo>
                  <a:lnTo>
                    <a:pt x="166" y="98"/>
                  </a:lnTo>
                  <a:lnTo>
                    <a:pt x="162" y="92"/>
                  </a:lnTo>
                  <a:lnTo>
                    <a:pt x="159" y="88"/>
                  </a:lnTo>
                  <a:lnTo>
                    <a:pt x="153" y="87"/>
                  </a:lnTo>
                  <a:lnTo>
                    <a:pt x="149" y="87"/>
                  </a:lnTo>
                  <a:lnTo>
                    <a:pt x="142" y="87"/>
                  </a:lnTo>
                  <a:lnTo>
                    <a:pt x="137" y="88"/>
                  </a:lnTo>
                  <a:lnTo>
                    <a:pt x="133" y="92"/>
                  </a:lnTo>
                  <a:lnTo>
                    <a:pt x="131" y="97"/>
                  </a:lnTo>
                  <a:lnTo>
                    <a:pt x="129" y="102"/>
                  </a:lnTo>
                  <a:lnTo>
                    <a:pt x="128" y="114"/>
                  </a:lnTo>
                  <a:lnTo>
                    <a:pt x="128" y="128"/>
                  </a:lnTo>
                  <a:lnTo>
                    <a:pt x="128" y="146"/>
                  </a:lnTo>
                  <a:lnTo>
                    <a:pt x="128" y="198"/>
                  </a:lnTo>
                  <a:close/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20" name="Freeform 20"/>
            <p:cNvSpPr>
              <a:spLocks noChangeArrowheads="1"/>
            </p:cNvSpPr>
            <p:nvPr/>
          </p:nvSpPr>
          <p:spPr bwMode="auto">
            <a:xfrm>
              <a:off x="3637" y="3959"/>
              <a:ext cx="49" cy="114"/>
            </a:xfrm>
            <a:custGeom>
              <a:avLst/>
              <a:gdLst/>
              <a:ahLst/>
              <a:cxnLst>
                <a:cxn ang="0">
                  <a:pos x="136" y="9"/>
                </a:cxn>
                <a:cxn ang="0">
                  <a:pos x="131" y="72"/>
                </a:cxn>
                <a:cxn ang="0">
                  <a:pos x="147" y="41"/>
                </a:cxn>
                <a:cxn ang="0">
                  <a:pos x="167" y="19"/>
                </a:cxn>
                <a:cxn ang="0">
                  <a:pos x="189" y="5"/>
                </a:cxn>
                <a:cxn ang="0">
                  <a:pos x="216" y="0"/>
                </a:cxn>
                <a:cxn ang="0">
                  <a:pos x="216" y="172"/>
                </a:cxn>
                <a:cxn ang="0">
                  <a:pos x="198" y="172"/>
                </a:cxn>
                <a:cxn ang="0">
                  <a:pos x="184" y="175"/>
                </a:cxn>
                <a:cxn ang="0">
                  <a:pos x="171" y="178"/>
                </a:cxn>
                <a:cxn ang="0">
                  <a:pos x="162" y="184"/>
                </a:cxn>
                <a:cxn ang="0">
                  <a:pos x="154" y="191"/>
                </a:cxn>
                <a:cxn ang="0">
                  <a:pos x="147" y="197"/>
                </a:cxn>
                <a:cxn ang="0">
                  <a:pos x="143" y="206"/>
                </a:cxn>
                <a:cxn ang="0">
                  <a:pos x="141" y="215"/>
                </a:cxn>
                <a:cxn ang="0">
                  <a:pos x="138" y="227"/>
                </a:cxn>
                <a:cxn ang="0">
                  <a:pos x="136" y="248"/>
                </a:cxn>
                <a:cxn ang="0">
                  <a:pos x="136" y="272"/>
                </a:cxn>
                <a:cxn ang="0">
                  <a:pos x="136" y="306"/>
                </a:cxn>
                <a:cxn ang="0">
                  <a:pos x="136" y="500"/>
                </a:cxn>
                <a:cxn ang="0">
                  <a:pos x="0" y="500"/>
                </a:cxn>
                <a:cxn ang="0">
                  <a:pos x="0" y="9"/>
                </a:cxn>
                <a:cxn ang="0">
                  <a:pos x="136" y="9"/>
                </a:cxn>
              </a:cxnLst>
              <a:rect l="0" t="0" r="r" b="b"/>
              <a:pathLst>
                <a:path w="217" h="501">
                  <a:moveTo>
                    <a:pt x="136" y="9"/>
                  </a:moveTo>
                  <a:lnTo>
                    <a:pt x="131" y="72"/>
                  </a:lnTo>
                  <a:lnTo>
                    <a:pt x="147" y="41"/>
                  </a:lnTo>
                  <a:lnTo>
                    <a:pt x="167" y="19"/>
                  </a:lnTo>
                  <a:lnTo>
                    <a:pt x="189" y="5"/>
                  </a:lnTo>
                  <a:lnTo>
                    <a:pt x="216" y="0"/>
                  </a:lnTo>
                  <a:lnTo>
                    <a:pt x="216" y="172"/>
                  </a:lnTo>
                  <a:lnTo>
                    <a:pt x="198" y="172"/>
                  </a:lnTo>
                  <a:lnTo>
                    <a:pt x="184" y="175"/>
                  </a:lnTo>
                  <a:lnTo>
                    <a:pt x="171" y="178"/>
                  </a:lnTo>
                  <a:lnTo>
                    <a:pt x="162" y="184"/>
                  </a:lnTo>
                  <a:lnTo>
                    <a:pt x="154" y="191"/>
                  </a:lnTo>
                  <a:lnTo>
                    <a:pt x="147" y="197"/>
                  </a:lnTo>
                  <a:lnTo>
                    <a:pt x="143" y="206"/>
                  </a:lnTo>
                  <a:lnTo>
                    <a:pt x="141" y="215"/>
                  </a:lnTo>
                  <a:lnTo>
                    <a:pt x="138" y="227"/>
                  </a:lnTo>
                  <a:lnTo>
                    <a:pt x="136" y="248"/>
                  </a:lnTo>
                  <a:lnTo>
                    <a:pt x="136" y="272"/>
                  </a:lnTo>
                  <a:lnTo>
                    <a:pt x="136" y="306"/>
                  </a:lnTo>
                  <a:lnTo>
                    <a:pt x="136" y="500"/>
                  </a:lnTo>
                  <a:lnTo>
                    <a:pt x="0" y="500"/>
                  </a:lnTo>
                  <a:lnTo>
                    <a:pt x="0" y="9"/>
                  </a:lnTo>
                  <a:lnTo>
                    <a:pt x="136" y="9"/>
                  </a:lnTo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21" name="Freeform 21"/>
            <p:cNvSpPr>
              <a:spLocks noChangeArrowheads="1"/>
            </p:cNvSpPr>
            <p:nvPr/>
          </p:nvSpPr>
          <p:spPr bwMode="auto">
            <a:xfrm>
              <a:off x="3688" y="3946"/>
              <a:ext cx="47" cy="127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66" y="77"/>
                </a:cxn>
                <a:cxn ang="0">
                  <a:pos x="203" y="77"/>
                </a:cxn>
                <a:cxn ang="0">
                  <a:pos x="203" y="155"/>
                </a:cxn>
                <a:cxn ang="0">
                  <a:pos x="166" y="155"/>
                </a:cxn>
                <a:cxn ang="0">
                  <a:pos x="166" y="418"/>
                </a:cxn>
                <a:cxn ang="0">
                  <a:pos x="166" y="440"/>
                </a:cxn>
                <a:cxn ang="0">
                  <a:pos x="166" y="455"/>
                </a:cxn>
                <a:cxn ang="0">
                  <a:pos x="168" y="466"/>
                </a:cxn>
                <a:cxn ang="0">
                  <a:pos x="170" y="472"/>
                </a:cxn>
                <a:cxn ang="0">
                  <a:pos x="174" y="473"/>
                </a:cxn>
                <a:cxn ang="0">
                  <a:pos x="182" y="476"/>
                </a:cxn>
                <a:cxn ang="0">
                  <a:pos x="193" y="476"/>
                </a:cxn>
                <a:cxn ang="0">
                  <a:pos x="208" y="477"/>
                </a:cxn>
                <a:cxn ang="0">
                  <a:pos x="208" y="557"/>
                </a:cxn>
                <a:cxn ang="0">
                  <a:pos x="153" y="557"/>
                </a:cxn>
                <a:cxn ang="0">
                  <a:pos x="132" y="555"/>
                </a:cxn>
                <a:cxn ang="0">
                  <a:pos x="113" y="555"/>
                </a:cxn>
                <a:cxn ang="0">
                  <a:pos x="99" y="554"/>
                </a:cxn>
                <a:cxn ang="0">
                  <a:pos x="87" y="553"/>
                </a:cxn>
                <a:cxn ang="0">
                  <a:pos x="78" y="549"/>
                </a:cxn>
                <a:cxn ang="0">
                  <a:pos x="68" y="546"/>
                </a:cxn>
                <a:cxn ang="0">
                  <a:pos x="60" y="540"/>
                </a:cxn>
                <a:cxn ang="0">
                  <a:pos x="53" y="533"/>
                </a:cxn>
                <a:cxn ang="0">
                  <a:pos x="45" y="525"/>
                </a:cxn>
                <a:cxn ang="0">
                  <a:pos x="40" y="516"/>
                </a:cxn>
                <a:cxn ang="0">
                  <a:pos x="36" y="507"/>
                </a:cxn>
                <a:cxn ang="0">
                  <a:pos x="34" y="498"/>
                </a:cxn>
                <a:cxn ang="0">
                  <a:pos x="32" y="484"/>
                </a:cxn>
                <a:cxn ang="0">
                  <a:pos x="30" y="464"/>
                </a:cxn>
                <a:cxn ang="0">
                  <a:pos x="30" y="437"/>
                </a:cxn>
                <a:cxn ang="0">
                  <a:pos x="30" y="405"/>
                </a:cxn>
                <a:cxn ang="0">
                  <a:pos x="30" y="155"/>
                </a:cxn>
                <a:cxn ang="0">
                  <a:pos x="0" y="155"/>
                </a:cxn>
                <a:cxn ang="0">
                  <a:pos x="0" y="77"/>
                </a:cxn>
                <a:cxn ang="0">
                  <a:pos x="30" y="77"/>
                </a:cxn>
                <a:cxn ang="0">
                  <a:pos x="30" y="0"/>
                </a:cxn>
                <a:cxn ang="0">
                  <a:pos x="166" y="0"/>
                </a:cxn>
              </a:cxnLst>
              <a:rect l="0" t="0" r="r" b="b"/>
              <a:pathLst>
                <a:path w="209" h="558">
                  <a:moveTo>
                    <a:pt x="166" y="0"/>
                  </a:moveTo>
                  <a:lnTo>
                    <a:pt x="166" y="77"/>
                  </a:lnTo>
                  <a:lnTo>
                    <a:pt x="203" y="77"/>
                  </a:lnTo>
                  <a:lnTo>
                    <a:pt x="203" y="155"/>
                  </a:lnTo>
                  <a:lnTo>
                    <a:pt x="166" y="155"/>
                  </a:lnTo>
                  <a:lnTo>
                    <a:pt x="166" y="418"/>
                  </a:lnTo>
                  <a:lnTo>
                    <a:pt x="166" y="440"/>
                  </a:lnTo>
                  <a:lnTo>
                    <a:pt x="166" y="455"/>
                  </a:lnTo>
                  <a:lnTo>
                    <a:pt x="168" y="466"/>
                  </a:lnTo>
                  <a:lnTo>
                    <a:pt x="170" y="472"/>
                  </a:lnTo>
                  <a:lnTo>
                    <a:pt x="174" y="473"/>
                  </a:lnTo>
                  <a:lnTo>
                    <a:pt x="182" y="476"/>
                  </a:lnTo>
                  <a:lnTo>
                    <a:pt x="193" y="476"/>
                  </a:lnTo>
                  <a:lnTo>
                    <a:pt x="208" y="477"/>
                  </a:lnTo>
                  <a:lnTo>
                    <a:pt x="208" y="557"/>
                  </a:lnTo>
                  <a:lnTo>
                    <a:pt x="153" y="557"/>
                  </a:lnTo>
                  <a:lnTo>
                    <a:pt x="132" y="555"/>
                  </a:lnTo>
                  <a:lnTo>
                    <a:pt x="113" y="555"/>
                  </a:lnTo>
                  <a:lnTo>
                    <a:pt x="99" y="554"/>
                  </a:lnTo>
                  <a:lnTo>
                    <a:pt x="87" y="553"/>
                  </a:lnTo>
                  <a:lnTo>
                    <a:pt x="78" y="549"/>
                  </a:lnTo>
                  <a:lnTo>
                    <a:pt x="68" y="546"/>
                  </a:lnTo>
                  <a:lnTo>
                    <a:pt x="60" y="540"/>
                  </a:lnTo>
                  <a:lnTo>
                    <a:pt x="53" y="533"/>
                  </a:lnTo>
                  <a:lnTo>
                    <a:pt x="45" y="525"/>
                  </a:lnTo>
                  <a:lnTo>
                    <a:pt x="40" y="516"/>
                  </a:lnTo>
                  <a:lnTo>
                    <a:pt x="36" y="507"/>
                  </a:lnTo>
                  <a:lnTo>
                    <a:pt x="34" y="498"/>
                  </a:lnTo>
                  <a:lnTo>
                    <a:pt x="32" y="484"/>
                  </a:lnTo>
                  <a:lnTo>
                    <a:pt x="30" y="464"/>
                  </a:lnTo>
                  <a:lnTo>
                    <a:pt x="30" y="437"/>
                  </a:lnTo>
                  <a:lnTo>
                    <a:pt x="30" y="405"/>
                  </a:lnTo>
                  <a:lnTo>
                    <a:pt x="30" y="155"/>
                  </a:lnTo>
                  <a:lnTo>
                    <a:pt x="0" y="155"/>
                  </a:lnTo>
                  <a:lnTo>
                    <a:pt x="0" y="77"/>
                  </a:lnTo>
                  <a:lnTo>
                    <a:pt x="30" y="77"/>
                  </a:lnTo>
                  <a:lnTo>
                    <a:pt x="30" y="0"/>
                  </a:lnTo>
                  <a:lnTo>
                    <a:pt x="166" y="0"/>
                  </a:lnTo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22" name="Freeform 22"/>
            <p:cNvSpPr>
              <a:spLocks noChangeArrowheads="1"/>
            </p:cNvSpPr>
            <p:nvPr/>
          </p:nvSpPr>
          <p:spPr bwMode="auto">
            <a:xfrm>
              <a:off x="3741" y="3959"/>
              <a:ext cx="110" cy="114"/>
            </a:xfrm>
            <a:custGeom>
              <a:avLst/>
              <a:gdLst/>
              <a:ahLst/>
              <a:cxnLst>
                <a:cxn ang="0">
                  <a:pos x="131" y="56"/>
                </a:cxn>
                <a:cxn ang="0">
                  <a:pos x="148" y="30"/>
                </a:cxn>
                <a:cxn ang="0">
                  <a:pos x="169" y="13"/>
                </a:cxn>
                <a:cxn ang="0">
                  <a:pos x="191" y="2"/>
                </a:cxn>
                <a:cxn ang="0">
                  <a:pos x="219" y="0"/>
                </a:cxn>
                <a:cxn ang="0">
                  <a:pos x="267" y="13"/>
                </a:cxn>
                <a:cxn ang="0">
                  <a:pos x="305" y="56"/>
                </a:cxn>
                <a:cxn ang="0">
                  <a:pos x="322" y="30"/>
                </a:cxn>
                <a:cxn ang="0">
                  <a:pos x="343" y="13"/>
                </a:cxn>
                <a:cxn ang="0">
                  <a:pos x="365" y="2"/>
                </a:cxn>
                <a:cxn ang="0">
                  <a:pos x="391" y="0"/>
                </a:cxn>
                <a:cxn ang="0">
                  <a:pos x="422" y="4"/>
                </a:cxn>
                <a:cxn ang="0">
                  <a:pos x="449" y="18"/>
                </a:cxn>
                <a:cxn ang="0">
                  <a:pos x="468" y="39"/>
                </a:cxn>
                <a:cxn ang="0">
                  <a:pos x="477" y="63"/>
                </a:cxn>
                <a:cxn ang="0">
                  <a:pos x="482" y="98"/>
                </a:cxn>
                <a:cxn ang="0">
                  <a:pos x="484" y="150"/>
                </a:cxn>
                <a:cxn ang="0">
                  <a:pos x="352" y="500"/>
                </a:cxn>
                <a:cxn ang="0">
                  <a:pos x="351" y="150"/>
                </a:cxn>
                <a:cxn ang="0">
                  <a:pos x="349" y="111"/>
                </a:cxn>
                <a:cxn ang="0">
                  <a:pos x="345" y="94"/>
                </a:cxn>
                <a:cxn ang="0">
                  <a:pos x="336" y="87"/>
                </a:cxn>
                <a:cxn ang="0">
                  <a:pos x="323" y="87"/>
                </a:cxn>
                <a:cxn ang="0">
                  <a:pos x="313" y="94"/>
                </a:cxn>
                <a:cxn ang="0">
                  <a:pos x="309" y="111"/>
                </a:cxn>
                <a:cxn ang="0">
                  <a:pos x="308" y="150"/>
                </a:cxn>
                <a:cxn ang="0">
                  <a:pos x="308" y="500"/>
                </a:cxn>
                <a:cxn ang="0">
                  <a:pos x="175" y="188"/>
                </a:cxn>
                <a:cxn ang="0">
                  <a:pos x="174" y="131"/>
                </a:cxn>
                <a:cxn ang="0">
                  <a:pos x="172" y="101"/>
                </a:cxn>
                <a:cxn ang="0">
                  <a:pos x="165" y="89"/>
                </a:cxn>
                <a:cxn ang="0">
                  <a:pos x="155" y="87"/>
                </a:cxn>
                <a:cxn ang="0">
                  <a:pos x="145" y="88"/>
                </a:cxn>
                <a:cxn ang="0">
                  <a:pos x="139" y="94"/>
                </a:cxn>
                <a:cxn ang="0">
                  <a:pos x="134" y="101"/>
                </a:cxn>
                <a:cxn ang="0">
                  <a:pos x="132" y="113"/>
                </a:cxn>
                <a:cxn ang="0">
                  <a:pos x="131" y="130"/>
                </a:cxn>
                <a:cxn ang="0">
                  <a:pos x="131" y="159"/>
                </a:cxn>
                <a:cxn ang="0">
                  <a:pos x="0" y="500"/>
                </a:cxn>
                <a:cxn ang="0">
                  <a:pos x="134" y="9"/>
                </a:cxn>
              </a:cxnLst>
              <a:rect l="0" t="0" r="r" b="b"/>
              <a:pathLst>
                <a:path w="485" h="501">
                  <a:moveTo>
                    <a:pt x="134" y="9"/>
                  </a:moveTo>
                  <a:lnTo>
                    <a:pt x="131" y="56"/>
                  </a:lnTo>
                  <a:lnTo>
                    <a:pt x="138" y="41"/>
                  </a:lnTo>
                  <a:lnTo>
                    <a:pt x="148" y="30"/>
                  </a:lnTo>
                  <a:lnTo>
                    <a:pt x="158" y="20"/>
                  </a:lnTo>
                  <a:lnTo>
                    <a:pt x="169" y="13"/>
                  </a:lnTo>
                  <a:lnTo>
                    <a:pt x="179" y="6"/>
                  </a:lnTo>
                  <a:lnTo>
                    <a:pt x="191" y="2"/>
                  </a:lnTo>
                  <a:lnTo>
                    <a:pt x="204" y="0"/>
                  </a:lnTo>
                  <a:lnTo>
                    <a:pt x="219" y="0"/>
                  </a:lnTo>
                  <a:lnTo>
                    <a:pt x="244" y="2"/>
                  </a:lnTo>
                  <a:lnTo>
                    <a:pt x="267" y="13"/>
                  </a:lnTo>
                  <a:lnTo>
                    <a:pt x="287" y="30"/>
                  </a:lnTo>
                  <a:lnTo>
                    <a:pt x="305" y="56"/>
                  </a:lnTo>
                  <a:lnTo>
                    <a:pt x="313" y="41"/>
                  </a:lnTo>
                  <a:lnTo>
                    <a:pt x="322" y="30"/>
                  </a:lnTo>
                  <a:lnTo>
                    <a:pt x="333" y="20"/>
                  </a:lnTo>
                  <a:lnTo>
                    <a:pt x="343" y="13"/>
                  </a:lnTo>
                  <a:lnTo>
                    <a:pt x="354" y="6"/>
                  </a:lnTo>
                  <a:lnTo>
                    <a:pt x="365" y="2"/>
                  </a:lnTo>
                  <a:lnTo>
                    <a:pt x="378" y="0"/>
                  </a:lnTo>
                  <a:lnTo>
                    <a:pt x="391" y="0"/>
                  </a:lnTo>
                  <a:lnTo>
                    <a:pt x="407" y="0"/>
                  </a:lnTo>
                  <a:lnTo>
                    <a:pt x="422" y="4"/>
                  </a:lnTo>
                  <a:lnTo>
                    <a:pt x="436" y="10"/>
                  </a:lnTo>
                  <a:lnTo>
                    <a:pt x="449" y="18"/>
                  </a:lnTo>
                  <a:lnTo>
                    <a:pt x="459" y="27"/>
                  </a:lnTo>
                  <a:lnTo>
                    <a:pt x="468" y="39"/>
                  </a:lnTo>
                  <a:lnTo>
                    <a:pt x="473" y="50"/>
                  </a:lnTo>
                  <a:lnTo>
                    <a:pt x="477" y="63"/>
                  </a:lnTo>
                  <a:lnTo>
                    <a:pt x="480" y="78"/>
                  </a:lnTo>
                  <a:lnTo>
                    <a:pt x="482" y="98"/>
                  </a:lnTo>
                  <a:lnTo>
                    <a:pt x="483" y="122"/>
                  </a:lnTo>
                  <a:lnTo>
                    <a:pt x="484" y="150"/>
                  </a:lnTo>
                  <a:lnTo>
                    <a:pt x="484" y="500"/>
                  </a:lnTo>
                  <a:lnTo>
                    <a:pt x="352" y="500"/>
                  </a:lnTo>
                  <a:lnTo>
                    <a:pt x="352" y="179"/>
                  </a:lnTo>
                  <a:lnTo>
                    <a:pt x="351" y="150"/>
                  </a:lnTo>
                  <a:lnTo>
                    <a:pt x="351" y="128"/>
                  </a:lnTo>
                  <a:lnTo>
                    <a:pt x="349" y="111"/>
                  </a:lnTo>
                  <a:lnTo>
                    <a:pt x="348" y="101"/>
                  </a:lnTo>
                  <a:lnTo>
                    <a:pt x="345" y="94"/>
                  </a:lnTo>
                  <a:lnTo>
                    <a:pt x="341" y="89"/>
                  </a:lnTo>
                  <a:lnTo>
                    <a:pt x="336" y="87"/>
                  </a:lnTo>
                  <a:lnTo>
                    <a:pt x="331" y="87"/>
                  </a:lnTo>
                  <a:lnTo>
                    <a:pt x="323" y="87"/>
                  </a:lnTo>
                  <a:lnTo>
                    <a:pt x="318" y="89"/>
                  </a:lnTo>
                  <a:lnTo>
                    <a:pt x="313" y="94"/>
                  </a:lnTo>
                  <a:lnTo>
                    <a:pt x="311" y="101"/>
                  </a:lnTo>
                  <a:lnTo>
                    <a:pt x="309" y="111"/>
                  </a:lnTo>
                  <a:lnTo>
                    <a:pt x="308" y="128"/>
                  </a:lnTo>
                  <a:lnTo>
                    <a:pt x="308" y="150"/>
                  </a:lnTo>
                  <a:lnTo>
                    <a:pt x="308" y="179"/>
                  </a:lnTo>
                  <a:lnTo>
                    <a:pt x="308" y="500"/>
                  </a:lnTo>
                  <a:lnTo>
                    <a:pt x="175" y="500"/>
                  </a:lnTo>
                  <a:lnTo>
                    <a:pt x="175" y="188"/>
                  </a:lnTo>
                  <a:lnTo>
                    <a:pt x="174" y="156"/>
                  </a:lnTo>
                  <a:lnTo>
                    <a:pt x="174" y="131"/>
                  </a:lnTo>
                  <a:lnTo>
                    <a:pt x="173" y="113"/>
                  </a:lnTo>
                  <a:lnTo>
                    <a:pt x="172" y="101"/>
                  </a:lnTo>
                  <a:lnTo>
                    <a:pt x="169" y="94"/>
                  </a:lnTo>
                  <a:lnTo>
                    <a:pt x="165" y="89"/>
                  </a:lnTo>
                  <a:lnTo>
                    <a:pt x="161" y="87"/>
                  </a:lnTo>
                  <a:lnTo>
                    <a:pt x="155" y="87"/>
                  </a:lnTo>
                  <a:lnTo>
                    <a:pt x="149" y="87"/>
                  </a:lnTo>
                  <a:lnTo>
                    <a:pt x="145" y="88"/>
                  </a:lnTo>
                  <a:lnTo>
                    <a:pt x="142" y="91"/>
                  </a:lnTo>
                  <a:lnTo>
                    <a:pt x="139" y="94"/>
                  </a:lnTo>
                  <a:lnTo>
                    <a:pt x="136" y="98"/>
                  </a:lnTo>
                  <a:lnTo>
                    <a:pt x="134" y="101"/>
                  </a:lnTo>
                  <a:lnTo>
                    <a:pt x="132" y="106"/>
                  </a:lnTo>
                  <a:lnTo>
                    <a:pt x="132" y="113"/>
                  </a:lnTo>
                  <a:lnTo>
                    <a:pt x="131" y="118"/>
                  </a:lnTo>
                  <a:lnTo>
                    <a:pt x="131" y="130"/>
                  </a:lnTo>
                  <a:lnTo>
                    <a:pt x="131" y="143"/>
                  </a:lnTo>
                  <a:lnTo>
                    <a:pt x="131" y="159"/>
                  </a:lnTo>
                  <a:lnTo>
                    <a:pt x="131" y="500"/>
                  </a:lnTo>
                  <a:lnTo>
                    <a:pt x="0" y="500"/>
                  </a:lnTo>
                  <a:lnTo>
                    <a:pt x="0" y="9"/>
                  </a:lnTo>
                  <a:lnTo>
                    <a:pt x="134" y="9"/>
                  </a:lnTo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23" name="Freeform 23"/>
            <p:cNvSpPr>
              <a:spLocks noChangeArrowheads="1"/>
            </p:cNvSpPr>
            <p:nvPr/>
          </p:nvSpPr>
          <p:spPr bwMode="auto">
            <a:xfrm>
              <a:off x="3860" y="3959"/>
              <a:ext cx="71" cy="115"/>
            </a:xfrm>
            <a:custGeom>
              <a:avLst/>
              <a:gdLst/>
              <a:ahLst/>
              <a:cxnLst>
                <a:cxn ang="0">
                  <a:pos x="176" y="146"/>
                </a:cxn>
                <a:cxn ang="0">
                  <a:pos x="175" y="115"/>
                </a:cxn>
                <a:cxn ang="0">
                  <a:pos x="173" y="98"/>
                </a:cxn>
                <a:cxn ang="0">
                  <a:pos x="166" y="88"/>
                </a:cxn>
                <a:cxn ang="0">
                  <a:pos x="158" y="87"/>
                </a:cxn>
                <a:cxn ang="0">
                  <a:pos x="146" y="88"/>
                </a:cxn>
                <a:cxn ang="0">
                  <a:pos x="139" y="96"/>
                </a:cxn>
                <a:cxn ang="0">
                  <a:pos x="136" y="114"/>
                </a:cxn>
                <a:cxn ang="0">
                  <a:pos x="136" y="146"/>
                </a:cxn>
                <a:cxn ang="0">
                  <a:pos x="176" y="183"/>
                </a:cxn>
                <a:cxn ang="0">
                  <a:pos x="136" y="263"/>
                </a:cxn>
                <a:cxn ang="0">
                  <a:pos x="136" y="384"/>
                </a:cxn>
                <a:cxn ang="0">
                  <a:pos x="138" y="405"/>
                </a:cxn>
                <a:cxn ang="0">
                  <a:pos x="143" y="415"/>
                </a:cxn>
                <a:cxn ang="0">
                  <a:pos x="151" y="420"/>
                </a:cxn>
                <a:cxn ang="0">
                  <a:pos x="164" y="420"/>
                </a:cxn>
                <a:cxn ang="0">
                  <a:pos x="175" y="415"/>
                </a:cxn>
                <a:cxn ang="0">
                  <a:pos x="180" y="400"/>
                </a:cxn>
                <a:cxn ang="0">
                  <a:pos x="183" y="375"/>
                </a:cxn>
                <a:cxn ang="0">
                  <a:pos x="184" y="296"/>
                </a:cxn>
                <a:cxn ang="0">
                  <a:pos x="312" y="331"/>
                </a:cxn>
                <a:cxn ang="0">
                  <a:pos x="310" y="371"/>
                </a:cxn>
                <a:cxn ang="0">
                  <a:pos x="307" y="401"/>
                </a:cxn>
                <a:cxn ang="0">
                  <a:pos x="297" y="426"/>
                </a:cxn>
                <a:cxn ang="0">
                  <a:pos x="282" y="453"/>
                </a:cxn>
                <a:cxn ang="0">
                  <a:pos x="260" y="476"/>
                </a:cxn>
                <a:cxn ang="0">
                  <a:pos x="233" y="494"/>
                </a:cxn>
                <a:cxn ang="0">
                  <a:pos x="200" y="503"/>
                </a:cxn>
                <a:cxn ang="0">
                  <a:pos x="160" y="507"/>
                </a:cxn>
                <a:cxn ang="0">
                  <a:pos x="119" y="503"/>
                </a:cxn>
                <a:cxn ang="0">
                  <a:pos x="83" y="494"/>
                </a:cxn>
                <a:cxn ang="0">
                  <a:pos x="54" y="478"/>
                </a:cxn>
                <a:cxn ang="0">
                  <a:pos x="32" y="458"/>
                </a:cxn>
                <a:cxn ang="0">
                  <a:pos x="16" y="432"/>
                </a:cxn>
                <a:cxn ang="0">
                  <a:pos x="8" y="405"/>
                </a:cxn>
                <a:cxn ang="0">
                  <a:pos x="1" y="370"/>
                </a:cxn>
                <a:cxn ang="0">
                  <a:pos x="0" y="322"/>
                </a:cxn>
                <a:cxn ang="0">
                  <a:pos x="0" y="146"/>
                </a:cxn>
                <a:cxn ang="0">
                  <a:pos x="9" y="97"/>
                </a:cxn>
                <a:cxn ang="0">
                  <a:pos x="25" y="58"/>
                </a:cxn>
                <a:cxn ang="0">
                  <a:pos x="50" y="30"/>
                </a:cxn>
                <a:cxn ang="0">
                  <a:pos x="85" y="10"/>
                </a:cxn>
                <a:cxn ang="0">
                  <a:pos x="126" y="0"/>
                </a:cxn>
                <a:cxn ang="0">
                  <a:pos x="178" y="1"/>
                </a:cxn>
                <a:cxn ang="0">
                  <a:pos x="225" y="11"/>
                </a:cxn>
                <a:cxn ang="0">
                  <a:pos x="261" y="36"/>
                </a:cxn>
                <a:cxn ang="0">
                  <a:pos x="287" y="69"/>
                </a:cxn>
                <a:cxn ang="0">
                  <a:pos x="302" y="109"/>
                </a:cxn>
                <a:cxn ang="0">
                  <a:pos x="311" y="163"/>
                </a:cxn>
                <a:cxn ang="0">
                  <a:pos x="312" y="263"/>
                </a:cxn>
              </a:cxnLst>
              <a:rect l="0" t="0" r="r" b="b"/>
              <a:pathLst>
                <a:path w="313" h="508">
                  <a:moveTo>
                    <a:pt x="176" y="183"/>
                  </a:moveTo>
                  <a:lnTo>
                    <a:pt x="176" y="146"/>
                  </a:lnTo>
                  <a:lnTo>
                    <a:pt x="175" y="130"/>
                  </a:lnTo>
                  <a:lnTo>
                    <a:pt x="175" y="115"/>
                  </a:lnTo>
                  <a:lnTo>
                    <a:pt x="174" y="104"/>
                  </a:lnTo>
                  <a:lnTo>
                    <a:pt x="173" y="98"/>
                  </a:lnTo>
                  <a:lnTo>
                    <a:pt x="170" y="92"/>
                  </a:lnTo>
                  <a:lnTo>
                    <a:pt x="166" y="88"/>
                  </a:lnTo>
                  <a:lnTo>
                    <a:pt x="162" y="87"/>
                  </a:lnTo>
                  <a:lnTo>
                    <a:pt x="158" y="87"/>
                  </a:lnTo>
                  <a:lnTo>
                    <a:pt x="150" y="87"/>
                  </a:lnTo>
                  <a:lnTo>
                    <a:pt x="146" y="88"/>
                  </a:lnTo>
                  <a:lnTo>
                    <a:pt x="142" y="91"/>
                  </a:lnTo>
                  <a:lnTo>
                    <a:pt x="139" y="96"/>
                  </a:lnTo>
                  <a:lnTo>
                    <a:pt x="137" y="102"/>
                  </a:lnTo>
                  <a:lnTo>
                    <a:pt x="136" y="114"/>
                  </a:lnTo>
                  <a:lnTo>
                    <a:pt x="136" y="128"/>
                  </a:lnTo>
                  <a:lnTo>
                    <a:pt x="136" y="146"/>
                  </a:lnTo>
                  <a:lnTo>
                    <a:pt x="136" y="183"/>
                  </a:lnTo>
                  <a:lnTo>
                    <a:pt x="176" y="183"/>
                  </a:lnTo>
                  <a:close/>
                  <a:moveTo>
                    <a:pt x="312" y="263"/>
                  </a:moveTo>
                  <a:lnTo>
                    <a:pt x="136" y="263"/>
                  </a:lnTo>
                  <a:lnTo>
                    <a:pt x="136" y="370"/>
                  </a:lnTo>
                  <a:lnTo>
                    <a:pt x="136" y="384"/>
                  </a:lnTo>
                  <a:lnTo>
                    <a:pt x="137" y="397"/>
                  </a:lnTo>
                  <a:lnTo>
                    <a:pt x="138" y="405"/>
                  </a:lnTo>
                  <a:lnTo>
                    <a:pt x="140" y="413"/>
                  </a:lnTo>
                  <a:lnTo>
                    <a:pt x="143" y="415"/>
                  </a:lnTo>
                  <a:lnTo>
                    <a:pt x="147" y="418"/>
                  </a:lnTo>
                  <a:lnTo>
                    <a:pt x="151" y="420"/>
                  </a:lnTo>
                  <a:lnTo>
                    <a:pt x="158" y="422"/>
                  </a:lnTo>
                  <a:lnTo>
                    <a:pt x="164" y="420"/>
                  </a:lnTo>
                  <a:lnTo>
                    <a:pt x="170" y="418"/>
                  </a:lnTo>
                  <a:lnTo>
                    <a:pt x="175" y="415"/>
                  </a:lnTo>
                  <a:lnTo>
                    <a:pt x="178" y="409"/>
                  </a:lnTo>
                  <a:lnTo>
                    <a:pt x="180" y="400"/>
                  </a:lnTo>
                  <a:lnTo>
                    <a:pt x="181" y="389"/>
                  </a:lnTo>
                  <a:lnTo>
                    <a:pt x="183" y="375"/>
                  </a:lnTo>
                  <a:lnTo>
                    <a:pt x="184" y="359"/>
                  </a:lnTo>
                  <a:lnTo>
                    <a:pt x="184" y="296"/>
                  </a:lnTo>
                  <a:lnTo>
                    <a:pt x="312" y="296"/>
                  </a:lnTo>
                  <a:lnTo>
                    <a:pt x="312" y="331"/>
                  </a:lnTo>
                  <a:lnTo>
                    <a:pt x="311" y="353"/>
                  </a:lnTo>
                  <a:lnTo>
                    <a:pt x="310" y="371"/>
                  </a:lnTo>
                  <a:lnTo>
                    <a:pt x="309" y="387"/>
                  </a:lnTo>
                  <a:lnTo>
                    <a:pt x="307" y="401"/>
                  </a:lnTo>
                  <a:lnTo>
                    <a:pt x="302" y="414"/>
                  </a:lnTo>
                  <a:lnTo>
                    <a:pt x="297" y="426"/>
                  </a:lnTo>
                  <a:lnTo>
                    <a:pt x="291" y="439"/>
                  </a:lnTo>
                  <a:lnTo>
                    <a:pt x="282" y="453"/>
                  </a:lnTo>
                  <a:lnTo>
                    <a:pt x="271" y="466"/>
                  </a:lnTo>
                  <a:lnTo>
                    <a:pt x="260" y="476"/>
                  </a:lnTo>
                  <a:lnTo>
                    <a:pt x="247" y="487"/>
                  </a:lnTo>
                  <a:lnTo>
                    <a:pt x="233" y="494"/>
                  </a:lnTo>
                  <a:lnTo>
                    <a:pt x="217" y="500"/>
                  </a:lnTo>
                  <a:lnTo>
                    <a:pt x="200" y="503"/>
                  </a:lnTo>
                  <a:lnTo>
                    <a:pt x="180" y="506"/>
                  </a:lnTo>
                  <a:lnTo>
                    <a:pt x="160" y="507"/>
                  </a:lnTo>
                  <a:lnTo>
                    <a:pt x="139" y="506"/>
                  </a:lnTo>
                  <a:lnTo>
                    <a:pt x="119" y="503"/>
                  </a:lnTo>
                  <a:lnTo>
                    <a:pt x="101" y="500"/>
                  </a:lnTo>
                  <a:lnTo>
                    <a:pt x="83" y="494"/>
                  </a:lnTo>
                  <a:lnTo>
                    <a:pt x="67" y="488"/>
                  </a:lnTo>
                  <a:lnTo>
                    <a:pt x="54" y="478"/>
                  </a:lnTo>
                  <a:lnTo>
                    <a:pt x="42" y="468"/>
                  </a:lnTo>
                  <a:lnTo>
                    <a:pt x="32" y="458"/>
                  </a:lnTo>
                  <a:lnTo>
                    <a:pt x="24" y="444"/>
                  </a:lnTo>
                  <a:lnTo>
                    <a:pt x="16" y="432"/>
                  </a:lnTo>
                  <a:lnTo>
                    <a:pt x="11" y="418"/>
                  </a:lnTo>
                  <a:lnTo>
                    <a:pt x="8" y="405"/>
                  </a:lnTo>
                  <a:lnTo>
                    <a:pt x="3" y="388"/>
                  </a:lnTo>
                  <a:lnTo>
                    <a:pt x="1" y="370"/>
                  </a:lnTo>
                  <a:lnTo>
                    <a:pt x="0" y="346"/>
                  </a:lnTo>
                  <a:lnTo>
                    <a:pt x="0" y="322"/>
                  </a:lnTo>
                  <a:lnTo>
                    <a:pt x="0" y="178"/>
                  </a:lnTo>
                  <a:lnTo>
                    <a:pt x="0" y="146"/>
                  </a:lnTo>
                  <a:lnTo>
                    <a:pt x="3" y="119"/>
                  </a:lnTo>
                  <a:lnTo>
                    <a:pt x="9" y="97"/>
                  </a:lnTo>
                  <a:lnTo>
                    <a:pt x="16" y="76"/>
                  </a:lnTo>
                  <a:lnTo>
                    <a:pt x="25" y="58"/>
                  </a:lnTo>
                  <a:lnTo>
                    <a:pt x="36" y="43"/>
                  </a:lnTo>
                  <a:lnTo>
                    <a:pt x="50" y="30"/>
                  </a:lnTo>
                  <a:lnTo>
                    <a:pt x="67" y="19"/>
                  </a:lnTo>
                  <a:lnTo>
                    <a:pt x="85" y="10"/>
                  </a:lnTo>
                  <a:lnTo>
                    <a:pt x="106" y="4"/>
                  </a:lnTo>
                  <a:lnTo>
                    <a:pt x="126" y="0"/>
                  </a:lnTo>
                  <a:lnTo>
                    <a:pt x="151" y="0"/>
                  </a:lnTo>
                  <a:lnTo>
                    <a:pt x="178" y="1"/>
                  </a:lnTo>
                  <a:lnTo>
                    <a:pt x="203" y="5"/>
                  </a:lnTo>
                  <a:lnTo>
                    <a:pt x="225" y="11"/>
                  </a:lnTo>
                  <a:lnTo>
                    <a:pt x="245" y="24"/>
                  </a:lnTo>
                  <a:lnTo>
                    <a:pt x="261" y="36"/>
                  </a:lnTo>
                  <a:lnTo>
                    <a:pt x="277" y="52"/>
                  </a:lnTo>
                  <a:lnTo>
                    <a:pt x="287" y="69"/>
                  </a:lnTo>
                  <a:lnTo>
                    <a:pt x="297" y="87"/>
                  </a:lnTo>
                  <a:lnTo>
                    <a:pt x="302" y="109"/>
                  </a:lnTo>
                  <a:lnTo>
                    <a:pt x="308" y="133"/>
                  </a:lnTo>
                  <a:lnTo>
                    <a:pt x="311" y="163"/>
                  </a:lnTo>
                  <a:lnTo>
                    <a:pt x="312" y="197"/>
                  </a:lnTo>
                  <a:lnTo>
                    <a:pt x="312" y="263"/>
                  </a:lnTo>
                  <a:close/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24" name="Freeform 24"/>
            <p:cNvSpPr>
              <a:spLocks noChangeArrowheads="1"/>
            </p:cNvSpPr>
            <p:nvPr/>
          </p:nvSpPr>
          <p:spPr bwMode="auto">
            <a:xfrm>
              <a:off x="3941" y="3959"/>
              <a:ext cx="71" cy="114"/>
            </a:xfrm>
            <a:custGeom>
              <a:avLst/>
              <a:gdLst/>
              <a:ahLst/>
              <a:cxnLst>
                <a:cxn ang="0">
                  <a:pos x="138" y="9"/>
                </a:cxn>
                <a:cxn ang="0">
                  <a:pos x="136" y="54"/>
                </a:cxn>
                <a:cxn ang="0">
                  <a:pos x="143" y="41"/>
                </a:cxn>
                <a:cxn ang="0">
                  <a:pos x="152" y="30"/>
                </a:cxn>
                <a:cxn ang="0">
                  <a:pos x="160" y="20"/>
                </a:cxn>
                <a:cxn ang="0">
                  <a:pos x="171" y="13"/>
                </a:cxn>
                <a:cxn ang="0">
                  <a:pos x="182" y="6"/>
                </a:cxn>
                <a:cxn ang="0">
                  <a:pos x="194" y="2"/>
                </a:cxn>
                <a:cxn ang="0">
                  <a:pos x="207" y="0"/>
                </a:cxn>
                <a:cxn ang="0">
                  <a:pos x="222" y="0"/>
                </a:cxn>
                <a:cxn ang="0">
                  <a:pos x="238" y="0"/>
                </a:cxn>
                <a:cxn ang="0">
                  <a:pos x="253" y="4"/>
                </a:cxn>
                <a:cxn ang="0">
                  <a:pos x="266" y="10"/>
                </a:cxn>
                <a:cxn ang="0">
                  <a:pos x="279" y="18"/>
                </a:cxn>
                <a:cxn ang="0">
                  <a:pos x="288" y="27"/>
                </a:cxn>
                <a:cxn ang="0">
                  <a:pos x="296" y="39"/>
                </a:cxn>
                <a:cxn ang="0">
                  <a:pos x="303" y="50"/>
                </a:cxn>
                <a:cxn ang="0">
                  <a:pos x="307" y="63"/>
                </a:cxn>
                <a:cxn ang="0">
                  <a:pos x="309" y="79"/>
                </a:cxn>
                <a:cxn ang="0">
                  <a:pos x="312" y="100"/>
                </a:cxn>
                <a:cxn ang="0">
                  <a:pos x="313" y="124"/>
                </a:cxn>
                <a:cxn ang="0">
                  <a:pos x="314" y="156"/>
                </a:cxn>
                <a:cxn ang="0">
                  <a:pos x="314" y="500"/>
                </a:cxn>
                <a:cxn ang="0">
                  <a:pos x="178" y="500"/>
                </a:cxn>
                <a:cxn ang="0">
                  <a:pos x="178" y="161"/>
                </a:cxn>
                <a:cxn ang="0">
                  <a:pos x="177" y="136"/>
                </a:cxn>
                <a:cxn ang="0">
                  <a:pos x="177" y="118"/>
                </a:cxn>
                <a:cxn ang="0">
                  <a:pos x="176" y="105"/>
                </a:cxn>
                <a:cxn ang="0">
                  <a:pos x="174" y="98"/>
                </a:cxn>
                <a:cxn ang="0">
                  <a:pos x="171" y="92"/>
                </a:cxn>
                <a:cxn ang="0">
                  <a:pos x="168" y="88"/>
                </a:cxn>
                <a:cxn ang="0">
                  <a:pos x="164" y="87"/>
                </a:cxn>
                <a:cxn ang="0">
                  <a:pos x="157" y="87"/>
                </a:cxn>
                <a:cxn ang="0">
                  <a:pos x="150" y="87"/>
                </a:cxn>
                <a:cxn ang="0">
                  <a:pos x="145" y="88"/>
                </a:cxn>
                <a:cxn ang="0">
                  <a:pos x="142" y="93"/>
                </a:cxn>
                <a:cxn ang="0">
                  <a:pos x="140" y="100"/>
                </a:cxn>
                <a:cxn ang="0">
                  <a:pos x="138" y="107"/>
                </a:cxn>
                <a:cxn ang="0">
                  <a:pos x="136" y="122"/>
                </a:cxn>
                <a:cxn ang="0">
                  <a:pos x="136" y="143"/>
                </a:cxn>
                <a:cxn ang="0">
                  <a:pos x="136" y="167"/>
                </a:cxn>
                <a:cxn ang="0">
                  <a:pos x="136" y="500"/>
                </a:cxn>
                <a:cxn ang="0">
                  <a:pos x="0" y="500"/>
                </a:cxn>
                <a:cxn ang="0">
                  <a:pos x="0" y="9"/>
                </a:cxn>
                <a:cxn ang="0">
                  <a:pos x="138" y="9"/>
                </a:cxn>
              </a:cxnLst>
              <a:rect l="0" t="0" r="r" b="b"/>
              <a:pathLst>
                <a:path w="315" h="501">
                  <a:moveTo>
                    <a:pt x="138" y="9"/>
                  </a:moveTo>
                  <a:lnTo>
                    <a:pt x="136" y="54"/>
                  </a:lnTo>
                  <a:lnTo>
                    <a:pt x="143" y="41"/>
                  </a:lnTo>
                  <a:lnTo>
                    <a:pt x="152" y="30"/>
                  </a:lnTo>
                  <a:lnTo>
                    <a:pt x="160" y="20"/>
                  </a:lnTo>
                  <a:lnTo>
                    <a:pt x="171" y="13"/>
                  </a:lnTo>
                  <a:lnTo>
                    <a:pt x="182" y="6"/>
                  </a:lnTo>
                  <a:lnTo>
                    <a:pt x="194" y="2"/>
                  </a:lnTo>
                  <a:lnTo>
                    <a:pt x="207" y="0"/>
                  </a:lnTo>
                  <a:lnTo>
                    <a:pt x="222" y="0"/>
                  </a:lnTo>
                  <a:lnTo>
                    <a:pt x="238" y="0"/>
                  </a:lnTo>
                  <a:lnTo>
                    <a:pt x="253" y="4"/>
                  </a:lnTo>
                  <a:lnTo>
                    <a:pt x="266" y="10"/>
                  </a:lnTo>
                  <a:lnTo>
                    <a:pt x="279" y="18"/>
                  </a:lnTo>
                  <a:lnTo>
                    <a:pt x="288" y="27"/>
                  </a:lnTo>
                  <a:lnTo>
                    <a:pt x="296" y="39"/>
                  </a:lnTo>
                  <a:lnTo>
                    <a:pt x="303" y="50"/>
                  </a:lnTo>
                  <a:lnTo>
                    <a:pt x="307" y="63"/>
                  </a:lnTo>
                  <a:lnTo>
                    <a:pt x="309" y="79"/>
                  </a:lnTo>
                  <a:lnTo>
                    <a:pt x="312" y="100"/>
                  </a:lnTo>
                  <a:lnTo>
                    <a:pt x="313" y="124"/>
                  </a:lnTo>
                  <a:lnTo>
                    <a:pt x="314" y="156"/>
                  </a:lnTo>
                  <a:lnTo>
                    <a:pt x="314" y="500"/>
                  </a:lnTo>
                  <a:lnTo>
                    <a:pt x="178" y="500"/>
                  </a:lnTo>
                  <a:lnTo>
                    <a:pt x="178" y="161"/>
                  </a:lnTo>
                  <a:lnTo>
                    <a:pt x="177" y="136"/>
                  </a:lnTo>
                  <a:lnTo>
                    <a:pt x="177" y="118"/>
                  </a:lnTo>
                  <a:lnTo>
                    <a:pt x="176" y="105"/>
                  </a:lnTo>
                  <a:lnTo>
                    <a:pt x="174" y="98"/>
                  </a:lnTo>
                  <a:lnTo>
                    <a:pt x="171" y="92"/>
                  </a:lnTo>
                  <a:lnTo>
                    <a:pt x="168" y="88"/>
                  </a:lnTo>
                  <a:lnTo>
                    <a:pt x="164" y="87"/>
                  </a:lnTo>
                  <a:lnTo>
                    <a:pt x="157" y="87"/>
                  </a:lnTo>
                  <a:lnTo>
                    <a:pt x="150" y="87"/>
                  </a:lnTo>
                  <a:lnTo>
                    <a:pt x="145" y="88"/>
                  </a:lnTo>
                  <a:lnTo>
                    <a:pt x="142" y="93"/>
                  </a:lnTo>
                  <a:lnTo>
                    <a:pt x="140" y="100"/>
                  </a:lnTo>
                  <a:lnTo>
                    <a:pt x="138" y="107"/>
                  </a:lnTo>
                  <a:lnTo>
                    <a:pt x="136" y="122"/>
                  </a:lnTo>
                  <a:lnTo>
                    <a:pt x="136" y="143"/>
                  </a:lnTo>
                  <a:lnTo>
                    <a:pt x="136" y="167"/>
                  </a:lnTo>
                  <a:lnTo>
                    <a:pt x="136" y="500"/>
                  </a:lnTo>
                  <a:lnTo>
                    <a:pt x="0" y="500"/>
                  </a:lnTo>
                  <a:lnTo>
                    <a:pt x="0" y="9"/>
                  </a:lnTo>
                  <a:lnTo>
                    <a:pt x="138" y="9"/>
                  </a:lnTo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25" name="Freeform 25"/>
            <p:cNvSpPr>
              <a:spLocks noChangeArrowheads="1"/>
            </p:cNvSpPr>
            <p:nvPr/>
          </p:nvSpPr>
          <p:spPr bwMode="auto">
            <a:xfrm>
              <a:off x="4018" y="3946"/>
              <a:ext cx="48" cy="127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67" y="77"/>
                </a:cxn>
                <a:cxn ang="0">
                  <a:pos x="203" y="77"/>
                </a:cxn>
                <a:cxn ang="0">
                  <a:pos x="203" y="155"/>
                </a:cxn>
                <a:cxn ang="0">
                  <a:pos x="167" y="155"/>
                </a:cxn>
                <a:cxn ang="0">
                  <a:pos x="167" y="418"/>
                </a:cxn>
                <a:cxn ang="0">
                  <a:pos x="167" y="440"/>
                </a:cxn>
                <a:cxn ang="0">
                  <a:pos x="167" y="455"/>
                </a:cxn>
                <a:cxn ang="0">
                  <a:pos x="169" y="466"/>
                </a:cxn>
                <a:cxn ang="0">
                  <a:pos x="171" y="472"/>
                </a:cxn>
                <a:cxn ang="0">
                  <a:pos x="174" y="473"/>
                </a:cxn>
                <a:cxn ang="0">
                  <a:pos x="183" y="476"/>
                </a:cxn>
                <a:cxn ang="0">
                  <a:pos x="194" y="476"/>
                </a:cxn>
                <a:cxn ang="0">
                  <a:pos x="209" y="477"/>
                </a:cxn>
                <a:cxn ang="0">
                  <a:pos x="209" y="557"/>
                </a:cxn>
                <a:cxn ang="0">
                  <a:pos x="154" y="557"/>
                </a:cxn>
                <a:cxn ang="0">
                  <a:pos x="132" y="555"/>
                </a:cxn>
                <a:cxn ang="0">
                  <a:pos x="114" y="555"/>
                </a:cxn>
                <a:cxn ang="0">
                  <a:pos x="100" y="554"/>
                </a:cxn>
                <a:cxn ang="0">
                  <a:pos x="87" y="553"/>
                </a:cxn>
                <a:cxn ang="0">
                  <a:pos x="77" y="549"/>
                </a:cxn>
                <a:cxn ang="0">
                  <a:pos x="67" y="546"/>
                </a:cxn>
                <a:cxn ang="0">
                  <a:pos x="60" y="540"/>
                </a:cxn>
                <a:cxn ang="0">
                  <a:pos x="52" y="533"/>
                </a:cxn>
                <a:cxn ang="0">
                  <a:pos x="45" y="525"/>
                </a:cxn>
                <a:cxn ang="0">
                  <a:pos x="39" y="516"/>
                </a:cxn>
                <a:cxn ang="0">
                  <a:pos x="36" y="507"/>
                </a:cxn>
                <a:cxn ang="0">
                  <a:pos x="34" y="498"/>
                </a:cxn>
                <a:cxn ang="0">
                  <a:pos x="32" y="484"/>
                </a:cxn>
                <a:cxn ang="0">
                  <a:pos x="30" y="464"/>
                </a:cxn>
                <a:cxn ang="0">
                  <a:pos x="30" y="437"/>
                </a:cxn>
                <a:cxn ang="0">
                  <a:pos x="30" y="405"/>
                </a:cxn>
                <a:cxn ang="0">
                  <a:pos x="30" y="155"/>
                </a:cxn>
                <a:cxn ang="0">
                  <a:pos x="0" y="155"/>
                </a:cxn>
                <a:cxn ang="0">
                  <a:pos x="0" y="77"/>
                </a:cxn>
                <a:cxn ang="0">
                  <a:pos x="30" y="77"/>
                </a:cxn>
                <a:cxn ang="0">
                  <a:pos x="30" y="0"/>
                </a:cxn>
                <a:cxn ang="0">
                  <a:pos x="167" y="0"/>
                </a:cxn>
              </a:cxnLst>
              <a:rect l="0" t="0" r="r" b="b"/>
              <a:pathLst>
                <a:path w="210" h="558">
                  <a:moveTo>
                    <a:pt x="167" y="0"/>
                  </a:moveTo>
                  <a:lnTo>
                    <a:pt x="167" y="77"/>
                  </a:lnTo>
                  <a:lnTo>
                    <a:pt x="203" y="77"/>
                  </a:lnTo>
                  <a:lnTo>
                    <a:pt x="203" y="155"/>
                  </a:lnTo>
                  <a:lnTo>
                    <a:pt x="167" y="155"/>
                  </a:lnTo>
                  <a:lnTo>
                    <a:pt x="167" y="418"/>
                  </a:lnTo>
                  <a:lnTo>
                    <a:pt x="167" y="440"/>
                  </a:lnTo>
                  <a:lnTo>
                    <a:pt x="167" y="455"/>
                  </a:lnTo>
                  <a:lnTo>
                    <a:pt x="169" y="466"/>
                  </a:lnTo>
                  <a:lnTo>
                    <a:pt x="171" y="472"/>
                  </a:lnTo>
                  <a:lnTo>
                    <a:pt x="174" y="473"/>
                  </a:lnTo>
                  <a:lnTo>
                    <a:pt x="183" y="476"/>
                  </a:lnTo>
                  <a:lnTo>
                    <a:pt x="194" y="476"/>
                  </a:lnTo>
                  <a:lnTo>
                    <a:pt x="209" y="477"/>
                  </a:lnTo>
                  <a:lnTo>
                    <a:pt x="209" y="557"/>
                  </a:lnTo>
                  <a:lnTo>
                    <a:pt x="154" y="557"/>
                  </a:lnTo>
                  <a:lnTo>
                    <a:pt x="132" y="555"/>
                  </a:lnTo>
                  <a:lnTo>
                    <a:pt x="114" y="555"/>
                  </a:lnTo>
                  <a:lnTo>
                    <a:pt x="100" y="554"/>
                  </a:lnTo>
                  <a:lnTo>
                    <a:pt x="87" y="553"/>
                  </a:lnTo>
                  <a:lnTo>
                    <a:pt x="77" y="549"/>
                  </a:lnTo>
                  <a:lnTo>
                    <a:pt x="67" y="546"/>
                  </a:lnTo>
                  <a:lnTo>
                    <a:pt x="60" y="540"/>
                  </a:lnTo>
                  <a:lnTo>
                    <a:pt x="52" y="533"/>
                  </a:lnTo>
                  <a:lnTo>
                    <a:pt x="45" y="525"/>
                  </a:lnTo>
                  <a:lnTo>
                    <a:pt x="39" y="516"/>
                  </a:lnTo>
                  <a:lnTo>
                    <a:pt x="36" y="507"/>
                  </a:lnTo>
                  <a:lnTo>
                    <a:pt x="34" y="498"/>
                  </a:lnTo>
                  <a:lnTo>
                    <a:pt x="32" y="484"/>
                  </a:lnTo>
                  <a:lnTo>
                    <a:pt x="30" y="464"/>
                  </a:lnTo>
                  <a:lnTo>
                    <a:pt x="30" y="437"/>
                  </a:lnTo>
                  <a:lnTo>
                    <a:pt x="30" y="405"/>
                  </a:lnTo>
                  <a:lnTo>
                    <a:pt x="30" y="155"/>
                  </a:lnTo>
                  <a:lnTo>
                    <a:pt x="0" y="155"/>
                  </a:lnTo>
                  <a:lnTo>
                    <a:pt x="0" y="77"/>
                  </a:lnTo>
                  <a:lnTo>
                    <a:pt x="30" y="77"/>
                  </a:lnTo>
                  <a:lnTo>
                    <a:pt x="30" y="0"/>
                  </a:lnTo>
                  <a:lnTo>
                    <a:pt x="167" y="0"/>
                  </a:lnTo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26" name="Freeform 26"/>
            <p:cNvSpPr>
              <a:spLocks noChangeArrowheads="1"/>
            </p:cNvSpPr>
            <p:nvPr/>
          </p:nvSpPr>
          <p:spPr bwMode="auto">
            <a:xfrm>
              <a:off x="4097" y="3959"/>
              <a:ext cx="71" cy="115"/>
            </a:xfrm>
            <a:custGeom>
              <a:avLst/>
              <a:gdLst/>
              <a:ahLst/>
              <a:cxnLst>
                <a:cxn ang="0">
                  <a:pos x="174" y="127"/>
                </a:cxn>
                <a:cxn ang="0">
                  <a:pos x="173" y="102"/>
                </a:cxn>
                <a:cxn ang="0">
                  <a:pos x="169" y="92"/>
                </a:cxn>
                <a:cxn ang="0">
                  <a:pos x="160" y="87"/>
                </a:cxn>
                <a:cxn ang="0">
                  <a:pos x="151" y="87"/>
                </a:cxn>
                <a:cxn ang="0">
                  <a:pos x="142" y="92"/>
                </a:cxn>
                <a:cxn ang="0">
                  <a:pos x="138" y="102"/>
                </a:cxn>
                <a:cxn ang="0">
                  <a:pos x="135" y="127"/>
                </a:cxn>
                <a:cxn ang="0">
                  <a:pos x="135" y="366"/>
                </a:cxn>
                <a:cxn ang="0">
                  <a:pos x="136" y="394"/>
                </a:cxn>
                <a:cxn ang="0">
                  <a:pos x="140" y="411"/>
                </a:cxn>
                <a:cxn ang="0">
                  <a:pos x="145" y="418"/>
                </a:cxn>
                <a:cxn ang="0">
                  <a:pos x="156" y="422"/>
                </a:cxn>
                <a:cxn ang="0">
                  <a:pos x="165" y="418"/>
                </a:cxn>
                <a:cxn ang="0">
                  <a:pos x="171" y="413"/>
                </a:cxn>
                <a:cxn ang="0">
                  <a:pos x="174" y="397"/>
                </a:cxn>
                <a:cxn ang="0">
                  <a:pos x="175" y="370"/>
                </a:cxn>
                <a:cxn ang="0">
                  <a:pos x="311" y="181"/>
                </a:cxn>
                <a:cxn ang="0">
                  <a:pos x="310" y="331"/>
                </a:cxn>
                <a:cxn ang="0">
                  <a:pos x="308" y="380"/>
                </a:cxn>
                <a:cxn ang="0">
                  <a:pos x="302" y="414"/>
                </a:cxn>
                <a:cxn ang="0">
                  <a:pos x="289" y="442"/>
                </a:cxn>
                <a:cxn ang="0">
                  <a:pos x="269" y="468"/>
                </a:cxn>
                <a:cxn ang="0">
                  <a:pos x="243" y="489"/>
                </a:cxn>
                <a:cxn ang="0">
                  <a:pos x="213" y="501"/>
                </a:cxn>
                <a:cxn ang="0">
                  <a:pos x="176" y="506"/>
                </a:cxn>
                <a:cxn ang="0">
                  <a:pos x="134" y="506"/>
                </a:cxn>
                <a:cxn ang="0">
                  <a:pos x="98" y="502"/>
                </a:cxn>
                <a:cxn ang="0">
                  <a:pos x="65" y="491"/>
                </a:cxn>
                <a:cxn ang="0">
                  <a:pos x="41" y="474"/>
                </a:cxn>
                <a:cxn ang="0">
                  <a:pos x="24" y="453"/>
                </a:cxn>
                <a:cxn ang="0">
                  <a:pos x="11" y="427"/>
                </a:cxn>
                <a:cxn ang="0">
                  <a:pos x="4" y="393"/>
                </a:cxn>
                <a:cxn ang="0">
                  <a:pos x="0" y="346"/>
                </a:cxn>
                <a:cxn ang="0">
                  <a:pos x="0" y="192"/>
                </a:cxn>
                <a:cxn ang="0">
                  <a:pos x="4" y="131"/>
                </a:cxn>
                <a:cxn ang="0">
                  <a:pos x="14" y="85"/>
                </a:cxn>
                <a:cxn ang="0">
                  <a:pos x="33" y="49"/>
                </a:cxn>
                <a:cxn ang="0">
                  <a:pos x="62" y="23"/>
                </a:cxn>
                <a:cxn ang="0">
                  <a:pos x="102" y="5"/>
                </a:cxn>
                <a:cxn ang="0">
                  <a:pos x="152" y="0"/>
                </a:cxn>
                <a:cxn ang="0">
                  <a:pos x="195" y="4"/>
                </a:cxn>
                <a:cxn ang="0">
                  <a:pos x="230" y="14"/>
                </a:cxn>
                <a:cxn ang="0">
                  <a:pos x="258" y="31"/>
                </a:cxn>
                <a:cxn ang="0">
                  <a:pos x="281" y="54"/>
                </a:cxn>
                <a:cxn ang="0">
                  <a:pos x="295" y="78"/>
                </a:cxn>
                <a:cxn ang="0">
                  <a:pos x="305" y="102"/>
                </a:cxn>
                <a:cxn ang="0">
                  <a:pos x="309" y="135"/>
                </a:cxn>
                <a:cxn ang="0">
                  <a:pos x="311" y="181"/>
                </a:cxn>
              </a:cxnLst>
              <a:rect l="0" t="0" r="r" b="b"/>
              <a:pathLst>
                <a:path w="312" h="508">
                  <a:moveTo>
                    <a:pt x="175" y="145"/>
                  </a:moveTo>
                  <a:lnTo>
                    <a:pt x="174" y="127"/>
                  </a:lnTo>
                  <a:lnTo>
                    <a:pt x="174" y="113"/>
                  </a:lnTo>
                  <a:lnTo>
                    <a:pt x="173" y="102"/>
                  </a:lnTo>
                  <a:lnTo>
                    <a:pt x="172" y="97"/>
                  </a:lnTo>
                  <a:lnTo>
                    <a:pt x="169" y="92"/>
                  </a:lnTo>
                  <a:lnTo>
                    <a:pt x="166" y="88"/>
                  </a:lnTo>
                  <a:lnTo>
                    <a:pt x="160" y="87"/>
                  </a:lnTo>
                  <a:lnTo>
                    <a:pt x="156" y="87"/>
                  </a:lnTo>
                  <a:lnTo>
                    <a:pt x="151" y="87"/>
                  </a:lnTo>
                  <a:lnTo>
                    <a:pt x="146" y="88"/>
                  </a:lnTo>
                  <a:lnTo>
                    <a:pt x="142" y="92"/>
                  </a:lnTo>
                  <a:lnTo>
                    <a:pt x="140" y="97"/>
                  </a:lnTo>
                  <a:lnTo>
                    <a:pt x="138" y="102"/>
                  </a:lnTo>
                  <a:lnTo>
                    <a:pt x="136" y="113"/>
                  </a:lnTo>
                  <a:lnTo>
                    <a:pt x="135" y="127"/>
                  </a:lnTo>
                  <a:lnTo>
                    <a:pt x="135" y="145"/>
                  </a:lnTo>
                  <a:lnTo>
                    <a:pt x="135" y="366"/>
                  </a:lnTo>
                  <a:lnTo>
                    <a:pt x="135" y="381"/>
                  </a:lnTo>
                  <a:lnTo>
                    <a:pt x="136" y="394"/>
                  </a:lnTo>
                  <a:lnTo>
                    <a:pt x="138" y="404"/>
                  </a:lnTo>
                  <a:lnTo>
                    <a:pt x="140" y="411"/>
                  </a:lnTo>
                  <a:lnTo>
                    <a:pt x="142" y="415"/>
                  </a:lnTo>
                  <a:lnTo>
                    <a:pt x="145" y="418"/>
                  </a:lnTo>
                  <a:lnTo>
                    <a:pt x="149" y="420"/>
                  </a:lnTo>
                  <a:lnTo>
                    <a:pt x="156" y="422"/>
                  </a:lnTo>
                  <a:lnTo>
                    <a:pt x="160" y="420"/>
                  </a:lnTo>
                  <a:lnTo>
                    <a:pt x="165" y="418"/>
                  </a:lnTo>
                  <a:lnTo>
                    <a:pt x="168" y="415"/>
                  </a:lnTo>
                  <a:lnTo>
                    <a:pt x="171" y="413"/>
                  </a:lnTo>
                  <a:lnTo>
                    <a:pt x="172" y="405"/>
                  </a:lnTo>
                  <a:lnTo>
                    <a:pt x="174" y="397"/>
                  </a:lnTo>
                  <a:lnTo>
                    <a:pt x="174" y="385"/>
                  </a:lnTo>
                  <a:lnTo>
                    <a:pt x="175" y="370"/>
                  </a:lnTo>
                  <a:lnTo>
                    <a:pt x="175" y="145"/>
                  </a:lnTo>
                  <a:close/>
                  <a:moveTo>
                    <a:pt x="311" y="181"/>
                  </a:moveTo>
                  <a:lnTo>
                    <a:pt x="311" y="301"/>
                  </a:lnTo>
                  <a:lnTo>
                    <a:pt x="310" y="331"/>
                  </a:lnTo>
                  <a:lnTo>
                    <a:pt x="309" y="358"/>
                  </a:lnTo>
                  <a:lnTo>
                    <a:pt x="308" y="380"/>
                  </a:lnTo>
                  <a:lnTo>
                    <a:pt x="306" y="400"/>
                  </a:lnTo>
                  <a:lnTo>
                    <a:pt x="302" y="414"/>
                  </a:lnTo>
                  <a:lnTo>
                    <a:pt x="296" y="428"/>
                  </a:lnTo>
                  <a:lnTo>
                    <a:pt x="289" y="442"/>
                  </a:lnTo>
                  <a:lnTo>
                    <a:pt x="280" y="457"/>
                  </a:lnTo>
                  <a:lnTo>
                    <a:pt x="269" y="468"/>
                  </a:lnTo>
                  <a:lnTo>
                    <a:pt x="257" y="479"/>
                  </a:lnTo>
                  <a:lnTo>
                    <a:pt x="243" y="489"/>
                  </a:lnTo>
                  <a:lnTo>
                    <a:pt x="229" y="496"/>
                  </a:lnTo>
                  <a:lnTo>
                    <a:pt x="213" y="501"/>
                  </a:lnTo>
                  <a:lnTo>
                    <a:pt x="196" y="503"/>
                  </a:lnTo>
                  <a:lnTo>
                    <a:pt x="176" y="506"/>
                  </a:lnTo>
                  <a:lnTo>
                    <a:pt x="157" y="507"/>
                  </a:lnTo>
                  <a:lnTo>
                    <a:pt x="134" y="506"/>
                  </a:lnTo>
                  <a:lnTo>
                    <a:pt x="115" y="503"/>
                  </a:lnTo>
                  <a:lnTo>
                    <a:pt x="98" y="502"/>
                  </a:lnTo>
                  <a:lnTo>
                    <a:pt x="81" y="498"/>
                  </a:lnTo>
                  <a:lnTo>
                    <a:pt x="65" y="491"/>
                  </a:lnTo>
                  <a:lnTo>
                    <a:pt x="52" y="484"/>
                  </a:lnTo>
                  <a:lnTo>
                    <a:pt x="41" y="474"/>
                  </a:lnTo>
                  <a:lnTo>
                    <a:pt x="33" y="465"/>
                  </a:lnTo>
                  <a:lnTo>
                    <a:pt x="24" y="453"/>
                  </a:lnTo>
                  <a:lnTo>
                    <a:pt x="17" y="440"/>
                  </a:lnTo>
                  <a:lnTo>
                    <a:pt x="11" y="427"/>
                  </a:lnTo>
                  <a:lnTo>
                    <a:pt x="8" y="413"/>
                  </a:lnTo>
                  <a:lnTo>
                    <a:pt x="4" y="393"/>
                  </a:lnTo>
                  <a:lnTo>
                    <a:pt x="1" y="371"/>
                  </a:lnTo>
                  <a:lnTo>
                    <a:pt x="0" y="346"/>
                  </a:lnTo>
                  <a:lnTo>
                    <a:pt x="0" y="318"/>
                  </a:lnTo>
                  <a:lnTo>
                    <a:pt x="0" y="192"/>
                  </a:lnTo>
                  <a:lnTo>
                    <a:pt x="0" y="159"/>
                  </a:lnTo>
                  <a:lnTo>
                    <a:pt x="4" y="131"/>
                  </a:lnTo>
                  <a:lnTo>
                    <a:pt x="8" y="105"/>
                  </a:lnTo>
                  <a:lnTo>
                    <a:pt x="14" y="85"/>
                  </a:lnTo>
                  <a:lnTo>
                    <a:pt x="22" y="66"/>
                  </a:lnTo>
                  <a:lnTo>
                    <a:pt x="33" y="49"/>
                  </a:lnTo>
                  <a:lnTo>
                    <a:pt x="46" y="35"/>
                  </a:lnTo>
                  <a:lnTo>
                    <a:pt x="62" y="23"/>
                  </a:lnTo>
                  <a:lnTo>
                    <a:pt x="80" y="11"/>
                  </a:lnTo>
                  <a:lnTo>
                    <a:pt x="102" y="5"/>
                  </a:lnTo>
                  <a:lnTo>
                    <a:pt x="125" y="1"/>
                  </a:lnTo>
                  <a:lnTo>
                    <a:pt x="152" y="0"/>
                  </a:lnTo>
                  <a:lnTo>
                    <a:pt x="173" y="0"/>
                  </a:lnTo>
                  <a:lnTo>
                    <a:pt x="195" y="4"/>
                  </a:lnTo>
                  <a:lnTo>
                    <a:pt x="213" y="7"/>
                  </a:lnTo>
                  <a:lnTo>
                    <a:pt x="230" y="14"/>
                  </a:lnTo>
                  <a:lnTo>
                    <a:pt x="245" y="22"/>
                  </a:lnTo>
                  <a:lnTo>
                    <a:pt x="258" y="31"/>
                  </a:lnTo>
                  <a:lnTo>
                    <a:pt x="270" y="41"/>
                  </a:lnTo>
                  <a:lnTo>
                    <a:pt x="281" y="54"/>
                  </a:lnTo>
                  <a:lnTo>
                    <a:pt x="289" y="65"/>
                  </a:lnTo>
                  <a:lnTo>
                    <a:pt x="295" y="78"/>
                  </a:lnTo>
                  <a:lnTo>
                    <a:pt x="301" y="89"/>
                  </a:lnTo>
                  <a:lnTo>
                    <a:pt x="305" y="102"/>
                  </a:lnTo>
                  <a:lnTo>
                    <a:pt x="307" y="117"/>
                  </a:lnTo>
                  <a:lnTo>
                    <a:pt x="309" y="135"/>
                  </a:lnTo>
                  <a:lnTo>
                    <a:pt x="310" y="157"/>
                  </a:lnTo>
                  <a:lnTo>
                    <a:pt x="311" y="181"/>
                  </a:lnTo>
                  <a:close/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27" name="Freeform 27"/>
            <p:cNvSpPr>
              <a:spLocks noChangeArrowheads="1"/>
            </p:cNvSpPr>
            <p:nvPr/>
          </p:nvSpPr>
          <p:spPr bwMode="auto">
            <a:xfrm>
              <a:off x="4173" y="3936"/>
              <a:ext cx="45" cy="136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7" y="75"/>
                </a:cxn>
                <a:cxn ang="0">
                  <a:pos x="177" y="75"/>
                </a:cxn>
                <a:cxn ang="0">
                  <a:pos x="162" y="75"/>
                </a:cxn>
                <a:cxn ang="0">
                  <a:pos x="152" y="78"/>
                </a:cxn>
                <a:cxn ang="0">
                  <a:pos x="147" y="81"/>
                </a:cxn>
                <a:cxn ang="0">
                  <a:pos x="143" y="82"/>
                </a:cxn>
                <a:cxn ang="0">
                  <a:pos x="140" y="87"/>
                </a:cxn>
                <a:cxn ang="0">
                  <a:pos x="139" y="95"/>
                </a:cxn>
                <a:cxn ang="0">
                  <a:pos x="139" y="104"/>
                </a:cxn>
                <a:cxn ang="0">
                  <a:pos x="139" y="119"/>
                </a:cxn>
                <a:cxn ang="0">
                  <a:pos x="197" y="119"/>
                </a:cxn>
                <a:cxn ang="0">
                  <a:pos x="197" y="197"/>
                </a:cxn>
                <a:cxn ang="0">
                  <a:pos x="164" y="197"/>
                </a:cxn>
                <a:cxn ang="0">
                  <a:pos x="164" y="599"/>
                </a:cxn>
                <a:cxn ang="0">
                  <a:pos x="27" y="599"/>
                </a:cxn>
                <a:cxn ang="0">
                  <a:pos x="27" y="197"/>
                </a:cxn>
                <a:cxn ang="0">
                  <a:pos x="0" y="197"/>
                </a:cxn>
                <a:cxn ang="0">
                  <a:pos x="0" y="119"/>
                </a:cxn>
                <a:cxn ang="0">
                  <a:pos x="27" y="119"/>
                </a:cxn>
                <a:cxn ang="0">
                  <a:pos x="27" y="96"/>
                </a:cxn>
                <a:cxn ang="0">
                  <a:pos x="27" y="79"/>
                </a:cxn>
                <a:cxn ang="0">
                  <a:pos x="28" y="65"/>
                </a:cxn>
                <a:cxn ang="0">
                  <a:pos x="30" y="55"/>
                </a:cxn>
                <a:cxn ang="0">
                  <a:pos x="32" y="47"/>
                </a:cxn>
                <a:cxn ang="0">
                  <a:pos x="36" y="39"/>
                </a:cxn>
                <a:cxn ang="0">
                  <a:pos x="40" y="32"/>
                </a:cxn>
                <a:cxn ang="0">
                  <a:pos x="45" y="25"/>
                </a:cxn>
                <a:cxn ang="0">
                  <a:pos x="51" y="19"/>
                </a:cxn>
                <a:cxn ang="0">
                  <a:pos x="59" y="13"/>
                </a:cxn>
                <a:cxn ang="0">
                  <a:pos x="68" y="9"/>
                </a:cxn>
                <a:cxn ang="0">
                  <a:pos x="80" y="6"/>
                </a:cxn>
                <a:cxn ang="0">
                  <a:pos x="92" y="3"/>
                </a:cxn>
                <a:cxn ang="0">
                  <a:pos x="107" y="1"/>
                </a:cxn>
                <a:cxn ang="0">
                  <a:pos x="125" y="0"/>
                </a:cxn>
                <a:cxn ang="0">
                  <a:pos x="147" y="0"/>
                </a:cxn>
                <a:cxn ang="0">
                  <a:pos x="197" y="0"/>
                </a:cxn>
              </a:cxnLst>
              <a:rect l="0" t="0" r="r" b="b"/>
              <a:pathLst>
                <a:path w="198" h="600">
                  <a:moveTo>
                    <a:pt x="197" y="0"/>
                  </a:moveTo>
                  <a:lnTo>
                    <a:pt x="197" y="75"/>
                  </a:lnTo>
                  <a:lnTo>
                    <a:pt x="177" y="75"/>
                  </a:lnTo>
                  <a:lnTo>
                    <a:pt x="162" y="75"/>
                  </a:lnTo>
                  <a:lnTo>
                    <a:pt x="152" y="78"/>
                  </a:lnTo>
                  <a:lnTo>
                    <a:pt x="147" y="81"/>
                  </a:lnTo>
                  <a:lnTo>
                    <a:pt x="143" y="82"/>
                  </a:lnTo>
                  <a:lnTo>
                    <a:pt x="140" y="87"/>
                  </a:lnTo>
                  <a:lnTo>
                    <a:pt x="139" y="95"/>
                  </a:lnTo>
                  <a:lnTo>
                    <a:pt x="139" y="104"/>
                  </a:lnTo>
                  <a:lnTo>
                    <a:pt x="139" y="119"/>
                  </a:lnTo>
                  <a:lnTo>
                    <a:pt x="197" y="119"/>
                  </a:lnTo>
                  <a:lnTo>
                    <a:pt x="197" y="197"/>
                  </a:lnTo>
                  <a:lnTo>
                    <a:pt x="164" y="197"/>
                  </a:lnTo>
                  <a:lnTo>
                    <a:pt x="164" y="599"/>
                  </a:lnTo>
                  <a:lnTo>
                    <a:pt x="27" y="599"/>
                  </a:lnTo>
                  <a:lnTo>
                    <a:pt x="27" y="197"/>
                  </a:lnTo>
                  <a:lnTo>
                    <a:pt x="0" y="197"/>
                  </a:lnTo>
                  <a:lnTo>
                    <a:pt x="0" y="119"/>
                  </a:lnTo>
                  <a:lnTo>
                    <a:pt x="27" y="119"/>
                  </a:lnTo>
                  <a:lnTo>
                    <a:pt x="27" y="96"/>
                  </a:lnTo>
                  <a:lnTo>
                    <a:pt x="27" y="79"/>
                  </a:lnTo>
                  <a:lnTo>
                    <a:pt x="28" y="65"/>
                  </a:lnTo>
                  <a:lnTo>
                    <a:pt x="30" y="55"/>
                  </a:lnTo>
                  <a:lnTo>
                    <a:pt x="32" y="47"/>
                  </a:lnTo>
                  <a:lnTo>
                    <a:pt x="36" y="39"/>
                  </a:lnTo>
                  <a:lnTo>
                    <a:pt x="40" y="32"/>
                  </a:lnTo>
                  <a:lnTo>
                    <a:pt x="45" y="25"/>
                  </a:lnTo>
                  <a:lnTo>
                    <a:pt x="51" y="19"/>
                  </a:lnTo>
                  <a:lnTo>
                    <a:pt x="59" y="13"/>
                  </a:lnTo>
                  <a:lnTo>
                    <a:pt x="68" y="9"/>
                  </a:lnTo>
                  <a:lnTo>
                    <a:pt x="80" y="6"/>
                  </a:lnTo>
                  <a:lnTo>
                    <a:pt x="92" y="3"/>
                  </a:lnTo>
                  <a:lnTo>
                    <a:pt x="107" y="1"/>
                  </a:lnTo>
                  <a:lnTo>
                    <a:pt x="125" y="0"/>
                  </a:lnTo>
                  <a:lnTo>
                    <a:pt x="147" y="0"/>
                  </a:lnTo>
                  <a:lnTo>
                    <a:pt x="197" y="0"/>
                  </a:lnTo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28" name="Freeform 28"/>
            <p:cNvSpPr>
              <a:spLocks noChangeArrowheads="1"/>
            </p:cNvSpPr>
            <p:nvPr/>
          </p:nvSpPr>
          <p:spPr bwMode="auto">
            <a:xfrm>
              <a:off x="4252" y="3936"/>
              <a:ext cx="99" cy="136"/>
            </a:xfrm>
            <a:custGeom>
              <a:avLst/>
              <a:gdLst/>
              <a:ahLst/>
              <a:cxnLst>
                <a:cxn ang="0">
                  <a:pos x="436" y="0"/>
                </a:cxn>
                <a:cxn ang="0">
                  <a:pos x="436" y="599"/>
                </a:cxn>
                <a:cxn ang="0">
                  <a:pos x="312" y="599"/>
                </a:cxn>
                <a:cxn ang="0">
                  <a:pos x="312" y="195"/>
                </a:cxn>
                <a:cxn ang="0">
                  <a:pos x="263" y="599"/>
                </a:cxn>
                <a:cxn ang="0">
                  <a:pos x="176" y="599"/>
                </a:cxn>
                <a:cxn ang="0">
                  <a:pos x="123" y="203"/>
                </a:cxn>
                <a:cxn ang="0">
                  <a:pos x="123" y="599"/>
                </a:cxn>
                <a:cxn ang="0">
                  <a:pos x="0" y="599"/>
                </a:cxn>
                <a:cxn ang="0">
                  <a:pos x="0" y="0"/>
                </a:cxn>
                <a:cxn ang="0">
                  <a:pos x="183" y="0"/>
                </a:cxn>
                <a:cxn ang="0">
                  <a:pos x="187" y="27"/>
                </a:cxn>
                <a:cxn ang="0">
                  <a:pos x="191" y="57"/>
                </a:cxn>
                <a:cxn ang="0">
                  <a:pos x="195" y="91"/>
                </a:cxn>
                <a:cxn ang="0">
                  <a:pos x="200" y="126"/>
                </a:cxn>
                <a:cxn ang="0">
                  <a:pos x="219" y="279"/>
                </a:cxn>
                <a:cxn ang="0">
                  <a:pos x="251" y="0"/>
                </a:cxn>
                <a:cxn ang="0">
                  <a:pos x="436" y="0"/>
                </a:cxn>
              </a:cxnLst>
              <a:rect l="0" t="0" r="r" b="b"/>
              <a:pathLst>
                <a:path w="437" h="600">
                  <a:moveTo>
                    <a:pt x="436" y="0"/>
                  </a:moveTo>
                  <a:lnTo>
                    <a:pt x="436" y="599"/>
                  </a:lnTo>
                  <a:lnTo>
                    <a:pt x="312" y="599"/>
                  </a:lnTo>
                  <a:lnTo>
                    <a:pt x="312" y="195"/>
                  </a:lnTo>
                  <a:lnTo>
                    <a:pt x="263" y="599"/>
                  </a:lnTo>
                  <a:lnTo>
                    <a:pt x="176" y="599"/>
                  </a:lnTo>
                  <a:lnTo>
                    <a:pt x="123" y="203"/>
                  </a:lnTo>
                  <a:lnTo>
                    <a:pt x="123" y="599"/>
                  </a:lnTo>
                  <a:lnTo>
                    <a:pt x="0" y="599"/>
                  </a:lnTo>
                  <a:lnTo>
                    <a:pt x="0" y="0"/>
                  </a:lnTo>
                  <a:lnTo>
                    <a:pt x="183" y="0"/>
                  </a:lnTo>
                  <a:lnTo>
                    <a:pt x="187" y="27"/>
                  </a:lnTo>
                  <a:lnTo>
                    <a:pt x="191" y="57"/>
                  </a:lnTo>
                  <a:lnTo>
                    <a:pt x="195" y="91"/>
                  </a:lnTo>
                  <a:lnTo>
                    <a:pt x="200" y="126"/>
                  </a:lnTo>
                  <a:lnTo>
                    <a:pt x="219" y="279"/>
                  </a:lnTo>
                  <a:lnTo>
                    <a:pt x="251" y="0"/>
                  </a:lnTo>
                  <a:lnTo>
                    <a:pt x="436" y="0"/>
                  </a:lnTo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29" name="Freeform 29"/>
            <p:cNvSpPr>
              <a:spLocks noChangeArrowheads="1"/>
            </p:cNvSpPr>
            <p:nvPr/>
          </p:nvSpPr>
          <p:spPr bwMode="auto">
            <a:xfrm>
              <a:off x="4362" y="3959"/>
              <a:ext cx="71" cy="115"/>
            </a:xfrm>
            <a:custGeom>
              <a:avLst/>
              <a:gdLst/>
              <a:ahLst/>
              <a:cxnLst>
                <a:cxn ang="0">
                  <a:pos x="175" y="127"/>
                </a:cxn>
                <a:cxn ang="0">
                  <a:pos x="174" y="102"/>
                </a:cxn>
                <a:cxn ang="0">
                  <a:pos x="169" y="92"/>
                </a:cxn>
                <a:cxn ang="0">
                  <a:pos x="161" y="87"/>
                </a:cxn>
                <a:cxn ang="0">
                  <a:pos x="151" y="87"/>
                </a:cxn>
                <a:cxn ang="0">
                  <a:pos x="142" y="92"/>
                </a:cxn>
                <a:cxn ang="0">
                  <a:pos x="138" y="102"/>
                </a:cxn>
                <a:cxn ang="0">
                  <a:pos x="136" y="127"/>
                </a:cxn>
                <a:cxn ang="0">
                  <a:pos x="136" y="366"/>
                </a:cxn>
                <a:cxn ang="0">
                  <a:pos x="137" y="394"/>
                </a:cxn>
                <a:cxn ang="0">
                  <a:pos x="140" y="411"/>
                </a:cxn>
                <a:cxn ang="0">
                  <a:pos x="146" y="418"/>
                </a:cxn>
                <a:cxn ang="0">
                  <a:pos x="156" y="422"/>
                </a:cxn>
                <a:cxn ang="0">
                  <a:pos x="165" y="418"/>
                </a:cxn>
                <a:cxn ang="0">
                  <a:pos x="171" y="413"/>
                </a:cxn>
                <a:cxn ang="0">
                  <a:pos x="175" y="397"/>
                </a:cxn>
                <a:cxn ang="0">
                  <a:pos x="176" y="370"/>
                </a:cxn>
                <a:cxn ang="0">
                  <a:pos x="311" y="181"/>
                </a:cxn>
                <a:cxn ang="0">
                  <a:pos x="310" y="331"/>
                </a:cxn>
                <a:cxn ang="0">
                  <a:pos x="308" y="380"/>
                </a:cxn>
                <a:cxn ang="0">
                  <a:pos x="301" y="414"/>
                </a:cxn>
                <a:cxn ang="0">
                  <a:pos x="288" y="442"/>
                </a:cxn>
                <a:cxn ang="0">
                  <a:pos x="269" y="468"/>
                </a:cxn>
                <a:cxn ang="0">
                  <a:pos x="243" y="489"/>
                </a:cxn>
                <a:cxn ang="0">
                  <a:pos x="213" y="501"/>
                </a:cxn>
                <a:cxn ang="0">
                  <a:pos x="177" y="506"/>
                </a:cxn>
                <a:cxn ang="0">
                  <a:pos x="135" y="506"/>
                </a:cxn>
                <a:cxn ang="0">
                  <a:pos x="97" y="502"/>
                </a:cxn>
                <a:cxn ang="0">
                  <a:pos x="65" y="491"/>
                </a:cxn>
                <a:cxn ang="0">
                  <a:pos x="41" y="474"/>
                </a:cxn>
                <a:cxn ang="0">
                  <a:pos x="24" y="453"/>
                </a:cxn>
                <a:cxn ang="0">
                  <a:pos x="11" y="427"/>
                </a:cxn>
                <a:cxn ang="0">
                  <a:pos x="3" y="393"/>
                </a:cxn>
                <a:cxn ang="0">
                  <a:pos x="0" y="346"/>
                </a:cxn>
                <a:cxn ang="0">
                  <a:pos x="0" y="192"/>
                </a:cxn>
                <a:cxn ang="0">
                  <a:pos x="3" y="131"/>
                </a:cxn>
                <a:cxn ang="0">
                  <a:pos x="14" y="85"/>
                </a:cxn>
                <a:cxn ang="0">
                  <a:pos x="32" y="49"/>
                </a:cxn>
                <a:cxn ang="0">
                  <a:pos x="61" y="23"/>
                </a:cxn>
                <a:cxn ang="0">
                  <a:pos x="101" y="5"/>
                </a:cxn>
                <a:cxn ang="0">
                  <a:pos x="152" y="0"/>
                </a:cxn>
                <a:cxn ang="0">
                  <a:pos x="194" y="4"/>
                </a:cxn>
                <a:cxn ang="0">
                  <a:pos x="230" y="14"/>
                </a:cxn>
                <a:cxn ang="0">
                  <a:pos x="258" y="31"/>
                </a:cxn>
                <a:cxn ang="0">
                  <a:pos x="281" y="54"/>
                </a:cxn>
                <a:cxn ang="0">
                  <a:pos x="295" y="78"/>
                </a:cxn>
                <a:cxn ang="0">
                  <a:pos x="304" y="102"/>
                </a:cxn>
                <a:cxn ang="0">
                  <a:pos x="309" y="135"/>
                </a:cxn>
                <a:cxn ang="0">
                  <a:pos x="311" y="181"/>
                </a:cxn>
              </a:cxnLst>
              <a:rect l="0" t="0" r="r" b="b"/>
              <a:pathLst>
                <a:path w="312" h="508">
                  <a:moveTo>
                    <a:pt x="176" y="145"/>
                  </a:moveTo>
                  <a:lnTo>
                    <a:pt x="175" y="127"/>
                  </a:lnTo>
                  <a:lnTo>
                    <a:pt x="175" y="113"/>
                  </a:lnTo>
                  <a:lnTo>
                    <a:pt x="174" y="102"/>
                  </a:lnTo>
                  <a:lnTo>
                    <a:pt x="173" y="97"/>
                  </a:lnTo>
                  <a:lnTo>
                    <a:pt x="169" y="92"/>
                  </a:lnTo>
                  <a:lnTo>
                    <a:pt x="166" y="88"/>
                  </a:lnTo>
                  <a:lnTo>
                    <a:pt x="161" y="87"/>
                  </a:lnTo>
                  <a:lnTo>
                    <a:pt x="156" y="87"/>
                  </a:lnTo>
                  <a:lnTo>
                    <a:pt x="151" y="87"/>
                  </a:lnTo>
                  <a:lnTo>
                    <a:pt x="147" y="88"/>
                  </a:lnTo>
                  <a:lnTo>
                    <a:pt x="142" y="92"/>
                  </a:lnTo>
                  <a:lnTo>
                    <a:pt x="140" y="97"/>
                  </a:lnTo>
                  <a:lnTo>
                    <a:pt x="138" y="102"/>
                  </a:lnTo>
                  <a:lnTo>
                    <a:pt x="137" y="113"/>
                  </a:lnTo>
                  <a:lnTo>
                    <a:pt x="136" y="127"/>
                  </a:lnTo>
                  <a:lnTo>
                    <a:pt x="136" y="145"/>
                  </a:lnTo>
                  <a:lnTo>
                    <a:pt x="136" y="366"/>
                  </a:lnTo>
                  <a:lnTo>
                    <a:pt x="136" y="381"/>
                  </a:lnTo>
                  <a:lnTo>
                    <a:pt x="137" y="394"/>
                  </a:lnTo>
                  <a:lnTo>
                    <a:pt x="138" y="404"/>
                  </a:lnTo>
                  <a:lnTo>
                    <a:pt x="140" y="411"/>
                  </a:lnTo>
                  <a:lnTo>
                    <a:pt x="142" y="415"/>
                  </a:lnTo>
                  <a:lnTo>
                    <a:pt x="146" y="418"/>
                  </a:lnTo>
                  <a:lnTo>
                    <a:pt x="150" y="420"/>
                  </a:lnTo>
                  <a:lnTo>
                    <a:pt x="156" y="422"/>
                  </a:lnTo>
                  <a:lnTo>
                    <a:pt x="161" y="420"/>
                  </a:lnTo>
                  <a:lnTo>
                    <a:pt x="165" y="418"/>
                  </a:lnTo>
                  <a:lnTo>
                    <a:pt x="168" y="415"/>
                  </a:lnTo>
                  <a:lnTo>
                    <a:pt x="171" y="413"/>
                  </a:lnTo>
                  <a:lnTo>
                    <a:pt x="173" y="405"/>
                  </a:lnTo>
                  <a:lnTo>
                    <a:pt x="175" y="397"/>
                  </a:lnTo>
                  <a:lnTo>
                    <a:pt x="175" y="385"/>
                  </a:lnTo>
                  <a:lnTo>
                    <a:pt x="176" y="370"/>
                  </a:lnTo>
                  <a:lnTo>
                    <a:pt x="176" y="145"/>
                  </a:lnTo>
                  <a:close/>
                  <a:moveTo>
                    <a:pt x="311" y="181"/>
                  </a:moveTo>
                  <a:lnTo>
                    <a:pt x="311" y="301"/>
                  </a:lnTo>
                  <a:lnTo>
                    <a:pt x="310" y="331"/>
                  </a:lnTo>
                  <a:lnTo>
                    <a:pt x="309" y="358"/>
                  </a:lnTo>
                  <a:lnTo>
                    <a:pt x="308" y="380"/>
                  </a:lnTo>
                  <a:lnTo>
                    <a:pt x="305" y="400"/>
                  </a:lnTo>
                  <a:lnTo>
                    <a:pt x="301" y="414"/>
                  </a:lnTo>
                  <a:lnTo>
                    <a:pt x="296" y="428"/>
                  </a:lnTo>
                  <a:lnTo>
                    <a:pt x="288" y="442"/>
                  </a:lnTo>
                  <a:lnTo>
                    <a:pt x="279" y="457"/>
                  </a:lnTo>
                  <a:lnTo>
                    <a:pt x="269" y="468"/>
                  </a:lnTo>
                  <a:lnTo>
                    <a:pt x="257" y="479"/>
                  </a:lnTo>
                  <a:lnTo>
                    <a:pt x="243" y="489"/>
                  </a:lnTo>
                  <a:lnTo>
                    <a:pt x="229" y="496"/>
                  </a:lnTo>
                  <a:lnTo>
                    <a:pt x="213" y="501"/>
                  </a:lnTo>
                  <a:lnTo>
                    <a:pt x="195" y="503"/>
                  </a:lnTo>
                  <a:lnTo>
                    <a:pt x="177" y="506"/>
                  </a:lnTo>
                  <a:lnTo>
                    <a:pt x="157" y="507"/>
                  </a:lnTo>
                  <a:lnTo>
                    <a:pt x="135" y="506"/>
                  </a:lnTo>
                  <a:lnTo>
                    <a:pt x="114" y="503"/>
                  </a:lnTo>
                  <a:lnTo>
                    <a:pt x="97" y="502"/>
                  </a:lnTo>
                  <a:lnTo>
                    <a:pt x="81" y="498"/>
                  </a:lnTo>
                  <a:lnTo>
                    <a:pt x="65" y="491"/>
                  </a:lnTo>
                  <a:lnTo>
                    <a:pt x="52" y="484"/>
                  </a:lnTo>
                  <a:lnTo>
                    <a:pt x="41" y="474"/>
                  </a:lnTo>
                  <a:lnTo>
                    <a:pt x="32" y="465"/>
                  </a:lnTo>
                  <a:lnTo>
                    <a:pt x="24" y="453"/>
                  </a:lnTo>
                  <a:lnTo>
                    <a:pt x="16" y="440"/>
                  </a:lnTo>
                  <a:lnTo>
                    <a:pt x="11" y="427"/>
                  </a:lnTo>
                  <a:lnTo>
                    <a:pt x="7" y="413"/>
                  </a:lnTo>
                  <a:lnTo>
                    <a:pt x="3" y="393"/>
                  </a:lnTo>
                  <a:lnTo>
                    <a:pt x="1" y="371"/>
                  </a:lnTo>
                  <a:lnTo>
                    <a:pt x="0" y="346"/>
                  </a:lnTo>
                  <a:lnTo>
                    <a:pt x="0" y="318"/>
                  </a:lnTo>
                  <a:lnTo>
                    <a:pt x="0" y="192"/>
                  </a:lnTo>
                  <a:lnTo>
                    <a:pt x="0" y="159"/>
                  </a:lnTo>
                  <a:lnTo>
                    <a:pt x="3" y="131"/>
                  </a:lnTo>
                  <a:lnTo>
                    <a:pt x="7" y="105"/>
                  </a:lnTo>
                  <a:lnTo>
                    <a:pt x="14" y="85"/>
                  </a:lnTo>
                  <a:lnTo>
                    <a:pt x="21" y="66"/>
                  </a:lnTo>
                  <a:lnTo>
                    <a:pt x="32" y="49"/>
                  </a:lnTo>
                  <a:lnTo>
                    <a:pt x="45" y="35"/>
                  </a:lnTo>
                  <a:lnTo>
                    <a:pt x="61" y="23"/>
                  </a:lnTo>
                  <a:lnTo>
                    <a:pt x="80" y="11"/>
                  </a:lnTo>
                  <a:lnTo>
                    <a:pt x="101" y="5"/>
                  </a:lnTo>
                  <a:lnTo>
                    <a:pt x="124" y="1"/>
                  </a:lnTo>
                  <a:lnTo>
                    <a:pt x="152" y="0"/>
                  </a:lnTo>
                  <a:lnTo>
                    <a:pt x="174" y="0"/>
                  </a:lnTo>
                  <a:lnTo>
                    <a:pt x="194" y="4"/>
                  </a:lnTo>
                  <a:lnTo>
                    <a:pt x="213" y="7"/>
                  </a:lnTo>
                  <a:lnTo>
                    <a:pt x="230" y="14"/>
                  </a:lnTo>
                  <a:lnTo>
                    <a:pt x="245" y="22"/>
                  </a:lnTo>
                  <a:lnTo>
                    <a:pt x="258" y="31"/>
                  </a:lnTo>
                  <a:lnTo>
                    <a:pt x="270" y="41"/>
                  </a:lnTo>
                  <a:lnTo>
                    <a:pt x="281" y="54"/>
                  </a:lnTo>
                  <a:lnTo>
                    <a:pt x="288" y="65"/>
                  </a:lnTo>
                  <a:lnTo>
                    <a:pt x="295" y="78"/>
                  </a:lnTo>
                  <a:lnTo>
                    <a:pt x="300" y="89"/>
                  </a:lnTo>
                  <a:lnTo>
                    <a:pt x="304" y="102"/>
                  </a:lnTo>
                  <a:lnTo>
                    <a:pt x="307" y="117"/>
                  </a:lnTo>
                  <a:lnTo>
                    <a:pt x="309" y="135"/>
                  </a:lnTo>
                  <a:lnTo>
                    <a:pt x="310" y="157"/>
                  </a:lnTo>
                  <a:lnTo>
                    <a:pt x="311" y="181"/>
                  </a:lnTo>
                  <a:close/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30" name="Freeform 30"/>
            <p:cNvSpPr>
              <a:spLocks noChangeArrowheads="1"/>
            </p:cNvSpPr>
            <p:nvPr/>
          </p:nvSpPr>
          <p:spPr bwMode="auto">
            <a:xfrm>
              <a:off x="4443" y="3936"/>
              <a:ext cx="32" cy="136"/>
            </a:xfrm>
            <a:custGeom>
              <a:avLst/>
              <a:gdLst/>
              <a:ahLst/>
              <a:cxnLst>
                <a:cxn ang="0">
                  <a:pos x="140" y="0"/>
                </a:cxn>
                <a:cxn ang="0">
                  <a:pos x="140" y="599"/>
                </a:cxn>
                <a:cxn ang="0">
                  <a:pos x="0" y="599"/>
                </a:cxn>
                <a:cxn ang="0">
                  <a:pos x="0" y="0"/>
                </a:cxn>
                <a:cxn ang="0">
                  <a:pos x="140" y="0"/>
                </a:cxn>
              </a:cxnLst>
              <a:rect l="0" t="0" r="r" b="b"/>
              <a:pathLst>
                <a:path w="141" h="600">
                  <a:moveTo>
                    <a:pt x="140" y="0"/>
                  </a:moveTo>
                  <a:lnTo>
                    <a:pt x="140" y="599"/>
                  </a:lnTo>
                  <a:lnTo>
                    <a:pt x="0" y="599"/>
                  </a:lnTo>
                  <a:lnTo>
                    <a:pt x="0" y="0"/>
                  </a:lnTo>
                  <a:lnTo>
                    <a:pt x="140" y="0"/>
                  </a:lnTo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31" name="Freeform 31"/>
            <p:cNvSpPr>
              <a:spLocks noChangeArrowheads="1"/>
            </p:cNvSpPr>
            <p:nvPr/>
          </p:nvSpPr>
          <p:spPr bwMode="auto">
            <a:xfrm>
              <a:off x="4485" y="3959"/>
              <a:ext cx="71" cy="115"/>
            </a:xfrm>
            <a:custGeom>
              <a:avLst/>
              <a:gdLst/>
              <a:ahLst/>
              <a:cxnLst>
                <a:cxn ang="0">
                  <a:pos x="176" y="146"/>
                </a:cxn>
                <a:cxn ang="0">
                  <a:pos x="175" y="115"/>
                </a:cxn>
                <a:cxn ang="0">
                  <a:pos x="173" y="98"/>
                </a:cxn>
                <a:cxn ang="0">
                  <a:pos x="166" y="88"/>
                </a:cxn>
                <a:cxn ang="0">
                  <a:pos x="158" y="87"/>
                </a:cxn>
                <a:cxn ang="0">
                  <a:pos x="146" y="88"/>
                </a:cxn>
                <a:cxn ang="0">
                  <a:pos x="139" y="96"/>
                </a:cxn>
                <a:cxn ang="0">
                  <a:pos x="136" y="114"/>
                </a:cxn>
                <a:cxn ang="0">
                  <a:pos x="136" y="146"/>
                </a:cxn>
                <a:cxn ang="0">
                  <a:pos x="176" y="183"/>
                </a:cxn>
                <a:cxn ang="0">
                  <a:pos x="136" y="263"/>
                </a:cxn>
                <a:cxn ang="0">
                  <a:pos x="136" y="384"/>
                </a:cxn>
                <a:cxn ang="0">
                  <a:pos x="138" y="405"/>
                </a:cxn>
                <a:cxn ang="0">
                  <a:pos x="142" y="415"/>
                </a:cxn>
                <a:cxn ang="0">
                  <a:pos x="151" y="420"/>
                </a:cxn>
                <a:cxn ang="0">
                  <a:pos x="164" y="420"/>
                </a:cxn>
                <a:cxn ang="0">
                  <a:pos x="175" y="415"/>
                </a:cxn>
                <a:cxn ang="0">
                  <a:pos x="180" y="400"/>
                </a:cxn>
                <a:cxn ang="0">
                  <a:pos x="182" y="375"/>
                </a:cxn>
                <a:cxn ang="0">
                  <a:pos x="183" y="296"/>
                </a:cxn>
                <a:cxn ang="0">
                  <a:pos x="313" y="331"/>
                </a:cxn>
                <a:cxn ang="0">
                  <a:pos x="311" y="371"/>
                </a:cxn>
                <a:cxn ang="0">
                  <a:pos x="308" y="401"/>
                </a:cxn>
                <a:cxn ang="0">
                  <a:pos x="298" y="426"/>
                </a:cxn>
                <a:cxn ang="0">
                  <a:pos x="283" y="453"/>
                </a:cxn>
                <a:cxn ang="0">
                  <a:pos x="261" y="476"/>
                </a:cxn>
                <a:cxn ang="0">
                  <a:pos x="233" y="494"/>
                </a:cxn>
                <a:cxn ang="0">
                  <a:pos x="200" y="503"/>
                </a:cxn>
                <a:cxn ang="0">
                  <a:pos x="160" y="507"/>
                </a:cxn>
                <a:cxn ang="0">
                  <a:pos x="120" y="503"/>
                </a:cxn>
                <a:cxn ang="0">
                  <a:pos x="84" y="494"/>
                </a:cxn>
                <a:cxn ang="0">
                  <a:pos x="55" y="478"/>
                </a:cxn>
                <a:cxn ang="0">
                  <a:pos x="33" y="458"/>
                </a:cxn>
                <a:cxn ang="0">
                  <a:pos x="16" y="432"/>
                </a:cxn>
                <a:cxn ang="0">
                  <a:pos x="7" y="405"/>
                </a:cxn>
                <a:cxn ang="0">
                  <a:pos x="1" y="370"/>
                </a:cxn>
                <a:cxn ang="0">
                  <a:pos x="0" y="322"/>
                </a:cxn>
                <a:cxn ang="0">
                  <a:pos x="0" y="146"/>
                </a:cxn>
                <a:cxn ang="0">
                  <a:pos x="8" y="97"/>
                </a:cxn>
                <a:cxn ang="0">
                  <a:pos x="25" y="58"/>
                </a:cxn>
                <a:cxn ang="0">
                  <a:pos x="51" y="30"/>
                </a:cxn>
                <a:cxn ang="0">
                  <a:pos x="86" y="10"/>
                </a:cxn>
                <a:cxn ang="0">
                  <a:pos x="127" y="0"/>
                </a:cxn>
                <a:cxn ang="0">
                  <a:pos x="178" y="1"/>
                </a:cxn>
                <a:cxn ang="0">
                  <a:pos x="224" y="11"/>
                </a:cxn>
                <a:cxn ang="0">
                  <a:pos x="262" y="36"/>
                </a:cxn>
                <a:cxn ang="0">
                  <a:pos x="288" y="69"/>
                </a:cxn>
                <a:cxn ang="0">
                  <a:pos x="303" y="109"/>
                </a:cxn>
                <a:cxn ang="0">
                  <a:pos x="312" y="163"/>
                </a:cxn>
                <a:cxn ang="0">
                  <a:pos x="313" y="263"/>
                </a:cxn>
              </a:cxnLst>
              <a:rect l="0" t="0" r="r" b="b"/>
              <a:pathLst>
                <a:path w="314" h="508">
                  <a:moveTo>
                    <a:pt x="176" y="183"/>
                  </a:moveTo>
                  <a:lnTo>
                    <a:pt x="176" y="146"/>
                  </a:lnTo>
                  <a:lnTo>
                    <a:pt x="175" y="130"/>
                  </a:lnTo>
                  <a:lnTo>
                    <a:pt x="175" y="115"/>
                  </a:lnTo>
                  <a:lnTo>
                    <a:pt x="174" y="104"/>
                  </a:lnTo>
                  <a:lnTo>
                    <a:pt x="173" y="98"/>
                  </a:lnTo>
                  <a:lnTo>
                    <a:pt x="169" y="92"/>
                  </a:lnTo>
                  <a:lnTo>
                    <a:pt x="166" y="88"/>
                  </a:lnTo>
                  <a:lnTo>
                    <a:pt x="162" y="87"/>
                  </a:lnTo>
                  <a:lnTo>
                    <a:pt x="158" y="87"/>
                  </a:lnTo>
                  <a:lnTo>
                    <a:pt x="150" y="87"/>
                  </a:lnTo>
                  <a:lnTo>
                    <a:pt x="146" y="88"/>
                  </a:lnTo>
                  <a:lnTo>
                    <a:pt x="141" y="91"/>
                  </a:lnTo>
                  <a:lnTo>
                    <a:pt x="139" y="96"/>
                  </a:lnTo>
                  <a:lnTo>
                    <a:pt x="137" y="102"/>
                  </a:lnTo>
                  <a:lnTo>
                    <a:pt x="136" y="114"/>
                  </a:lnTo>
                  <a:lnTo>
                    <a:pt x="136" y="128"/>
                  </a:lnTo>
                  <a:lnTo>
                    <a:pt x="136" y="146"/>
                  </a:lnTo>
                  <a:lnTo>
                    <a:pt x="136" y="183"/>
                  </a:lnTo>
                  <a:lnTo>
                    <a:pt x="176" y="183"/>
                  </a:lnTo>
                  <a:close/>
                  <a:moveTo>
                    <a:pt x="313" y="263"/>
                  </a:moveTo>
                  <a:lnTo>
                    <a:pt x="136" y="263"/>
                  </a:lnTo>
                  <a:lnTo>
                    <a:pt x="136" y="370"/>
                  </a:lnTo>
                  <a:lnTo>
                    <a:pt x="136" y="384"/>
                  </a:lnTo>
                  <a:lnTo>
                    <a:pt x="137" y="397"/>
                  </a:lnTo>
                  <a:lnTo>
                    <a:pt x="138" y="405"/>
                  </a:lnTo>
                  <a:lnTo>
                    <a:pt x="140" y="413"/>
                  </a:lnTo>
                  <a:lnTo>
                    <a:pt x="142" y="415"/>
                  </a:lnTo>
                  <a:lnTo>
                    <a:pt x="147" y="418"/>
                  </a:lnTo>
                  <a:lnTo>
                    <a:pt x="151" y="420"/>
                  </a:lnTo>
                  <a:lnTo>
                    <a:pt x="158" y="422"/>
                  </a:lnTo>
                  <a:lnTo>
                    <a:pt x="164" y="420"/>
                  </a:lnTo>
                  <a:lnTo>
                    <a:pt x="169" y="418"/>
                  </a:lnTo>
                  <a:lnTo>
                    <a:pt x="175" y="415"/>
                  </a:lnTo>
                  <a:lnTo>
                    <a:pt x="178" y="409"/>
                  </a:lnTo>
                  <a:lnTo>
                    <a:pt x="180" y="400"/>
                  </a:lnTo>
                  <a:lnTo>
                    <a:pt x="181" y="389"/>
                  </a:lnTo>
                  <a:lnTo>
                    <a:pt x="182" y="375"/>
                  </a:lnTo>
                  <a:lnTo>
                    <a:pt x="183" y="359"/>
                  </a:lnTo>
                  <a:lnTo>
                    <a:pt x="183" y="296"/>
                  </a:lnTo>
                  <a:lnTo>
                    <a:pt x="313" y="296"/>
                  </a:lnTo>
                  <a:lnTo>
                    <a:pt x="313" y="331"/>
                  </a:lnTo>
                  <a:lnTo>
                    <a:pt x="312" y="353"/>
                  </a:lnTo>
                  <a:lnTo>
                    <a:pt x="311" y="371"/>
                  </a:lnTo>
                  <a:lnTo>
                    <a:pt x="310" y="387"/>
                  </a:lnTo>
                  <a:lnTo>
                    <a:pt x="308" y="401"/>
                  </a:lnTo>
                  <a:lnTo>
                    <a:pt x="303" y="414"/>
                  </a:lnTo>
                  <a:lnTo>
                    <a:pt x="298" y="426"/>
                  </a:lnTo>
                  <a:lnTo>
                    <a:pt x="291" y="439"/>
                  </a:lnTo>
                  <a:lnTo>
                    <a:pt x="283" y="453"/>
                  </a:lnTo>
                  <a:lnTo>
                    <a:pt x="272" y="466"/>
                  </a:lnTo>
                  <a:lnTo>
                    <a:pt x="261" y="476"/>
                  </a:lnTo>
                  <a:lnTo>
                    <a:pt x="247" y="487"/>
                  </a:lnTo>
                  <a:lnTo>
                    <a:pt x="233" y="494"/>
                  </a:lnTo>
                  <a:lnTo>
                    <a:pt x="217" y="500"/>
                  </a:lnTo>
                  <a:lnTo>
                    <a:pt x="200" y="503"/>
                  </a:lnTo>
                  <a:lnTo>
                    <a:pt x="180" y="506"/>
                  </a:lnTo>
                  <a:lnTo>
                    <a:pt x="160" y="507"/>
                  </a:lnTo>
                  <a:lnTo>
                    <a:pt x="139" y="506"/>
                  </a:lnTo>
                  <a:lnTo>
                    <a:pt x="120" y="503"/>
                  </a:lnTo>
                  <a:lnTo>
                    <a:pt x="101" y="500"/>
                  </a:lnTo>
                  <a:lnTo>
                    <a:pt x="84" y="494"/>
                  </a:lnTo>
                  <a:lnTo>
                    <a:pt x="68" y="488"/>
                  </a:lnTo>
                  <a:lnTo>
                    <a:pt x="55" y="478"/>
                  </a:lnTo>
                  <a:lnTo>
                    <a:pt x="43" y="468"/>
                  </a:lnTo>
                  <a:lnTo>
                    <a:pt x="33" y="458"/>
                  </a:lnTo>
                  <a:lnTo>
                    <a:pt x="24" y="444"/>
                  </a:lnTo>
                  <a:lnTo>
                    <a:pt x="16" y="432"/>
                  </a:lnTo>
                  <a:lnTo>
                    <a:pt x="11" y="418"/>
                  </a:lnTo>
                  <a:lnTo>
                    <a:pt x="7" y="405"/>
                  </a:lnTo>
                  <a:lnTo>
                    <a:pt x="3" y="388"/>
                  </a:lnTo>
                  <a:lnTo>
                    <a:pt x="1" y="370"/>
                  </a:lnTo>
                  <a:lnTo>
                    <a:pt x="0" y="346"/>
                  </a:lnTo>
                  <a:lnTo>
                    <a:pt x="0" y="322"/>
                  </a:lnTo>
                  <a:lnTo>
                    <a:pt x="0" y="178"/>
                  </a:lnTo>
                  <a:lnTo>
                    <a:pt x="0" y="146"/>
                  </a:lnTo>
                  <a:lnTo>
                    <a:pt x="3" y="119"/>
                  </a:lnTo>
                  <a:lnTo>
                    <a:pt x="8" y="97"/>
                  </a:lnTo>
                  <a:lnTo>
                    <a:pt x="16" y="76"/>
                  </a:lnTo>
                  <a:lnTo>
                    <a:pt x="25" y="58"/>
                  </a:lnTo>
                  <a:lnTo>
                    <a:pt x="37" y="43"/>
                  </a:lnTo>
                  <a:lnTo>
                    <a:pt x="51" y="30"/>
                  </a:lnTo>
                  <a:lnTo>
                    <a:pt x="68" y="19"/>
                  </a:lnTo>
                  <a:lnTo>
                    <a:pt x="86" y="10"/>
                  </a:lnTo>
                  <a:lnTo>
                    <a:pt x="107" y="4"/>
                  </a:lnTo>
                  <a:lnTo>
                    <a:pt x="127" y="0"/>
                  </a:lnTo>
                  <a:lnTo>
                    <a:pt x="151" y="0"/>
                  </a:lnTo>
                  <a:lnTo>
                    <a:pt x="178" y="1"/>
                  </a:lnTo>
                  <a:lnTo>
                    <a:pt x="203" y="5"/>
                  </a:lnTo>
                  <a:lnTo>
                    <a:pt x="224" y="11"/>
                  </a:lnTo>
                  <a:lnTo>
                    <a:pt x="245" y="24"/>
                  </a:lnTo>
                  <a:lnTo>
                    <a:pt x="262" y="36"/>
                  </a:lnTo>
                  <a:lnTo>
                    <a:pt x="277" y="52"/>
                  </a:lnTo>
                  <a:lnTo>
                    <a:pt x="288" y="69"/>
                  </a:lnTo>
                  <a:lnTo>
                    <a:pt x="298" y="87"/>
                  </a:lnTo>
                  <a:lnTo>
                    <a:pt x="303" y="109"/>
                  </a:lnTo>
                  <a:lnTo>
                    <a:pt x="309" y="133"/>
                  </a:lnTo>
                  <a:lnTo>
                    <a:pt x="312" y="163"/>
                  </a:lnTo>
                  <a:lnTo>
                    <a:pt x="313" y="197"/>
                  </a:lnTo>
                  <a:lnTo>
                    <a:pt x="313" y="263"/>
                  </a:lnTo>
                  <a:close/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32" name="Freeform 32"/>
            <p:cNvSpPr>
              <a:spLocks noChangeArrowheads="1"/>
            </p:cNvSpPr>
            <p:nvPr/>
          </p:nvSpPr>
          <p:spPr bwMode="auto">
            <a:xfrm>
              <a:off x="4565" y="3959"/>
              <a:ext cx="69" cy="115"/>
            </a:xfrm>
            <a:custGeom>
              <a:avLst/>
              <a:gdLst/>
              <a:ahLst/>
              <a:cxnLst>
                <a:cxn ang="0">
                  <a:pos x="177" y="193"/>
                </a:cxn>
                <a:cxn ang="0">
                  <a:pos x="176" y="123"/>
                </a:cxn>
                <a:cxn ang="0">
                  <a:pos x="174" y="102"/>
                </a:cxn>
                <a:cxn ang="0">
                  <a:pos x="169" y="92"/>
                </a:cxn>
                <a:cxn ang="0">
                  <a:pos x="161" y="87"/>
                </a:cxn>
                <a:cxn ang="0">
                  <a:pos x="150" y="87"/>
                </a:cxn>
                <a:cxn ang="0">
                  <a:pos x="142" y="91"/>
                </a:cxn>
                <a:cxn ang="0">
                  <a:pos x="138" y="101"/>
                </a:cxn>
                <a:cxn ang="0">
                  <a:pos x="136" y="122"/>
                </a:cxn>
                <a:cxn ang="0">
                  <a:pos x="136" y="370"/>
                </a:cxn>
                <a:cxn ang="0">
                  <a:pos x="137" y="392"/>
                </a:cxn>
                <a:cxn ang="0">
                  <a:pos x="142" y="409"/>
                </a:cxn>
                <a:cxn ang="0">
                  <a:pos x="149" y="418"/>
                </a:cxn>
                <a:cxn ang="0">
                  <a:pos x="160" y="422"/>
                </a:cxn>
                <a:cxn ang="0">
                  <a:pos x="172" y="418"/>
                </a:cxn>
                <a:cxn ang="0">
                  <a:pos x="179" y="409"/>
                </a:cxn>
                <a:cxn ang="0">
                  <a:pos x="182" y="387"/>
                </a:cxn>
                <a:cxn ang="0">
                  <a:pos x="184" y="355"/>
                </a:cxn>
                <a:cxn ang="0">
                  <a:pos x="305" y="297"/>
                </a:cxn>
                <a:cxn ang="0">
                  <a:pos x="302" y="349"/>
                </a:cxn>
                <a:cxn ang="0">
                  <a:pos x="300" y="385"/>
                </a:cxn>
                <a:cxn ang="0">
                  <a:pos x="293" y="415"/>
                </a:cxn>
                <a:cxn ang="0">
                  <a:pos x="278" y="446"/>
                </a:cxn>
                <a:cxn ang="0">
                  <a:pos x="256" y="474"/>
                </a:cxn>
                <a:cxn ang="0">
                  <a:pos x="229" y="493"/>
                </a:cxn>
                <a:cxn ang="0">
                  <a:pos x="194" y="503"/>
                </a:cxn>
                <a:cxn ang="0">
                  <a:pos x="153" y="507"/>
                </a:cxn>
                <a:cxn ang="0">
                  <a:pos x="100" y="502"/>
                </a:cxn>
                <a:cxn ang="0">
                  <a:pos x="62" y="488"/>
                </a:cxn>
                <a:cxn ang="0">
                  <a:pos x="32" y="461"/>
                </a:cxn>
                <a:cxn ang="0">
                  <a:pos x="14" y="427"/>
                </a:cxn>
                <a:cxn ang="0">
                  <a:pos x="3" y="379"/>
                </a:cxn>
                <a:cxn ang="0">
                  <a:pos x="0" y="315"/>
                </a:cxn>
                <a:cxn ang="0">
                  <a:pos x="0" y="146"/>
                </a:cxn>
                <a:cxn ang="0">
                  <a:pos x="6" y="100"/>
                </a:cxn>
                <a:cxn ang="0">
                  <a:pos x="18" y="65"/>
                </a:cxn>
                <a:cxn ang="0">
                  <a:pos x="43" y="37"/>
                </a:cxn>
                <a:cxn ang="0">
                  <a:pos x="80" y="13"/>
                </a:cxn>
                <a:cxn ang="0">
                  <a:pos x="125" y="1"/>
                </a:cxn>
                <a:cxn ang="0">
                  <a:pos x="176" y="1"/>
                </a:cxn>
                <a:cxn ang="0">
                  <a:pos x="221" y="13"/>
                </a:cxn>
                <a:cxn ang="0">
                  <a:pos x="258" y="37"/>
                </a:cxn>
                <a:cxn ang="0">
                  <a:pos x="284" y="69"/>
                </a:cxn>
                <a:cxn ang="0">
                  <a:pos x="297" y="107"/>
                </a:cxn>
                <a:cxn ang="0">
                  <a:pos x="303" y="161"/>
                </a:cxn>
              </a:cxnLst>
              <a:rect l="0" t="0" r="r" b="b"/>
              <a:pathLst>
                <a:path w="306" h="508">
                  <a:moveTo>
                    <a:pt x="305" y="193"/>
                  </a:moveTo>
                  <a:lnTo>
                    <a:pt x="177" y="193"/>
                  </a:lnTo>
                  <a:lnTo>
                    <a:pt x="177" y="137"/>
                  </a:lnTo>
                  <a:lnTo>
                    <a:pt x="176" y="123"/>
                  </a:lnTo>
                  <a:lnTo>
                    <a:pt x="175" y="111"/>
                  </a:lnTo>
                  <a:lnTo>
                    <a:pt x="174" y="102"/>
                  </a:lnTo>
                  <a:lnTo>
                    <a:pt x="173" y="97"/>
                  </a:lnTo>
                  <a:lnTo>
                    <a:pt x="169" y="92"/>
                  </a:lnTo>
                  <a:lnTo>
                    <a:pt x="166" y="88"/>
                  </a:lnTo>
                  <a:lnTo>
                    <a:pt x="161" y="87"/>
                  </a:lnTo>
                  <a:lnTo>
                    <a:pt x="157" y="87"/>
                  </a:lnTo>
                  <a:lnTo>
                    <a:pt x="150" y="87"/>
                  </a:lnTo>
                  <a:lnTo>
                    <a:pt x="146" y="88"/>
                  </a:lnTo>
                  <a:lnTo>
                    <a:pt x="142" y="91"/>
                  </a:lnTo>
                  <a:lnTo>
                    <a:pt x="140" y="96"/>
                  </a:lnTo>
                  <a:lnTo>
                    <a:pt x="138" y="101"/>
                  </a:lnTo>
                  <a:lnTo>
                    <a:pt x="137" y="110"/>
                  </a:lnTo>
                  <a:lnTo>
                    <a:pt x="136" y="122"/>
                  </a:lnTo>
                  <a:lnTo>
                    <a:pt x="136" y="137"/>
                  </a:lnTo>
                  <a:lnTo>
                    <a:pt x="136" y="370"/>
                  </a:lnTo>
                  <a:lnTo>
                    <a:pt x="136" y="381"/>
                  </a:lnTo>
                  <a:lnTo>
                    <a:pt x="137" y="392"/>
                  </a:lnTo>
                  <a:lnTo>
                    <a:pt x="139" y="401"/>
                  </a:lnTo>
                  <a:lnTo>
                    <a:pt x="142" y="409"/>
                  </a:lnTo>
                  <a:lnTo>
                    <a:pt x="146" y="414"/>
                  </a:lnTo>
                  <a:lnTo>
                    <a:pt x="149" y="418"/>
                  </a:lnTo>
                  <a:lnTo>
                    <a:pt x="154" y="420"/>
                  </a:lnTo>
                  <a:lnTo>
                    <a:pt x="160" y="422"/>
                  </a:lnTo>
                  <a:lnTo>
                    <a:pt x="166" y="420"/>
                  </a:lnTo>
                  <a:lnTo>
                    <a:pt x="172" y="418"/>
                  </a:lnTo>
                  <a:lnTo>
                    <a:pt x="176" y="414"/>
                  </a:lnTo>
                  <a:lnTo>
                    <a:pt x="179" y="409"/>
                  </a:lnTo>
                  <a:lnTo>
                    <a:pt x="180" y="400"/>
                  </a:lnTo>
                  <a:lnTo>
                    <a:pt x="182" y="387"/>
                  </a:lnTo>
                  <a:lnTo>
                    <a:pt x="182" y="372"/>
                  </a:lnTo>
                  <a:lnTo>
                    <a:pt x="184" y="355"/>
                  </a:lnTo>
                  <a:lnTo>
                    <a:pt x="184" y="297"/>
                  </a:lnTo>
                  <a:lnTo>
                    <a:pt x="305" y="297"/>
                  </a:lnTo>
                  <a:lnTo>
                    <a:pt x="303" y="326"/>
                  </a:lnTo>
                  <a:lnTo>
                    <a:pt x="302" y="349"/>
                  </a:lnTo>
                  <a:lnTo>
                    <a:pt x="301" y="370"/>
                  </a:lnTo>
                  <a:lnTo>
                    <a:pt x="300" y="385"/>
                  </a:lnTo>
                  <a:lnTo>
                    <a:pt x="297" y="400"/>
                  </a:lnTo>
                  <a:lnTo>
                    <a:pt x="293" y="415"/>
                  </a:lnTo>
                  <a:lnTo>
                    <a:pt x="286" y="429"/>
                  </a:lnTo>
                  <a:lnTo>
                    <a:pt x="278" y="446"/>
                  </a:lnTo>
                  <a:lnTo>
                    <a:pt x="267" y="461"/>
                  </a:lnTo>
                  <a:lnTo>
                    <a:pt x="256" y="474"/>
                  </a:lnTo>
                  <a:lnTo>
                    <a:pt x="243" y="484"/>
                  </a:lnTo>
                  <a:lnTo>
                    <a:pt x="229" y="493"/>
                  </a:lnTo>
                  <a:lnTo>
                    <a:pt x="212" y="500"/>
                  </a:lnTo>
                  <a:lnTo>
                    <a:pt x="194" y="503"/>
                  </a:lnTo>
                  <a:lnTo>
                    <a:pt x="175" y="506"/>
                  </a:lnTo>
                  <a:lnTo>
                    <a:pt x="153" y="507"/>
                  </a:lnTo>
                  <a:lnTo>
                    <a:pt x="126" y="505"/>
                  </a:lnTo>
                  <a:lnTo>
                    <a:pt x="100" y="502"/>
                  </a:lnTo>
                  <a:lnTo>
                    <a:pt x="80" y="496"/>
                  </a:lnTo>
                  <a:lnTo>
                    <a:pt x="62" y="488"/>
                  </a:lnTo>
                  <a:lnTo>
                    <a:pt x="45" y="475"/>
                  </a:lnTo>
                  <a:lnTo>
                    <a:pt x="32" y="461"/>
                  </a:lnTo>
                  <a:lnTo>
                    <a:pt x="22" y="444"/>
                  </a:lnTo>
                  <a:lnTo>
                    <a:pt x="14" y="427"/>
                  </a:lnTo>
                  <a:lnTo>
                    <a:pt x="8" y="404"/>
                  </a:lnTo>
                  <a:lnTo>
                    <a:pt x="3" y="379"/>
                  </a:lnTo>
                  <a:lnTo>
                    <a:pt x="0" y="349"/>
                  </a:lnTo>
                  <a:lnTo>
                    <a:pt x="0" y="315"/>
                  </a:lnTo>
                  <a:lnTo>
                    <a:pt x="0" y="176"/>
                  </a:lnTo>
                  <a:lnTo>
                    <a:pt x="0" y="146"/>
                  </a:lnTo>
                  <a:lnTo>
                    <a:pt x="2" y="120"/>
                  </a:lnTo>
                  <a:lnTo>
                    <a:pt x="6" y="100"/>
                  </a:lnTo>
                  <a:lnTo>
                    <a:pt x="12" y="81"/>
                  </a:lnTo>
                  <a:lnTo>
                    <a:pt x="18" y="65"/>
                  </a:lnTo>
                  <a:lnTo>
                    <a:pt x="29" y="50"/>
                  </a:lnTo>
                  <a:lnTo>
                    <a:pt x="43" y="37"/>
                  </a:lnTo>
                  <a:lnTo>
                    <a:pt x="60" y="26"/>
                  </a:lnTo>
                  <a:lnTo>
                    <a:pt x="80" y="13"/>
                  </a:lnTo>
                  <a:lnTo>
                    <a:pt x="100" y="6"/>
                  </a:lnTo>
                  <a:lnTo>
                    <a:pt x="125" y="1"/>
                  </a:lnTo>
                  <a:lnTo>
                    <a:pt x="151" y="0"/>
                  </a:lnTo>
                  <a:lnTo>
                    <a:pt x="176" y="1"/>
                  </a:lnTo>
                  <a:lnTo>
                    <a:pt x="200" y="6"/>
                  </a:lnTo>
                  <a:lnTo>
                    <a:pt x="221" y="13"/>
                  </a:lnTo>
                  <a:lnTo>
                    <a:pt x="242" y="24"/>
                  </a:lnTo>
                  <a:lnTo>
                    <a:pt x="258" y="37"/>
                  </a:lnTo>
                  <a:lnTo>
                    <a:pt x="273" y="52"/>
                  </a:lnTo>
                  <a:lnTo>
                    <a:pt x="284" y="69"/>
                  </a:lnTo>
                  <a:lnTo>
                    <a:pt x="292" y="87"/>
                  </a:lnTo>
                  <a:lnTo>
                    <a:pt x="297" y="107"/>
                  </a:lnTo>
                  <a:lnTo>
                    <a:pt x="301" y="132"/>
                  </a:lnTo>
                  <a:lnTo>
                    <a:pt x="303" y="161"/>
                  </a:lnTo>
                  <a:lnTo>
                    <a:pt x="305" y="193"/>
                  </a:lnTo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33" name="Freeform 33"/>
            <p:cNvSpPr>
              <a:spLocks noChangeArrowheads="1"/>
            </p:cNvSpPr>
            <p:nvPr/>
          </p:nvSpPr>
          <p:spPr bwMode="auto">
            <a:xfrm>
              <a:off x="4642" y="3961"/>
              <a:ext cx="71" cy="113"/>
            </a:xfrm>
            <a:custGeom>
              <a:avLst/>
              <a:gdLst/>
              <a:ahLst/>
              <a:cxnLst>
                <a:cxn ang="0">
                  <a:pos x="314" y="0"/>
                </a:cxn>
                <a:cxn ang="0">
                  <a:pos x="314" y="491"/>
                </a:cxn>
                <a:cxn ang="0">
                  <a:pos x="174" y="491"/>
                </a:cxn>
                <a:cxn ang="0">
                  <a:pos x="176" y="450"/>
                </a:cxn>
                <a:cxn ang="0">
                  <a:pos x="169" y="461"/>
                </a:cxn>
                <a:cxn ang="0">
                  <a:pos x="160" y="471"/>
                </a:cxn>
                <a:cxn ang="0">
                  <a:pos x="152" y="480"/>
                </a:cxn>
                <a:cxn ang="0">
                  <a:pos x="142" y="488"/>
                </a:cxn>
                <a:cxn ang="0">
                  <a:pos x="131" y="492"/>
                </a:cxn>
                <a:cxn ang="0">
                  <a:pos x="119" y="494"/>
                </a:cxn>
                <a:cxn ang="0">
                  <a:pos x="107" y="497"/>
                </a:cxn>
                <a:cxn ang="0">
                  <a:pos x="94" y="498"/>
                </a:cxn>
                <a:cxn ang="0">
                  <a:pos x="79" y="497"/>
                </a:cxn>
                <a:cxn ang="0">
                  <a:pos x="66" y="494"/>
                </a:cxn>
                <a:cxn ang="0">
                  <a:pos x="54" y="492"/>
                </a:cxn>
                <a:cxn ang="0">
                  <a:pos x="45" y="488"/>
                </a:cxn>
                <a:cxn ang="0">
                  <a:pos x="34" y="480"/>
                </a:cxn>
                <a:cxn ang="0">
                  <a:pos x="26" y="474"/>
                </a:cxn>
                <a:cxn ang="0">
                  <a:pos x="20" y="465"/>
                </a:cxn>
                <a:cxn ang="0">
                  <a:pos x="14" y="457"/>
                </a:cxn>
                <a:cxn ang="0">
                  <a:pos x="10" y="446"/>
                </a:cxn>
                <a:cxn ang="0">
                  <a:pos x="7" y="435"/>
                </a:cxn>
                <a:cxn ang="0">
                  <a:pos x="4" y="424"/>
                </a:cxn>
                <a:cxn ang="0">
                  <a:pos x="3" y="415"/>
                </a:cxn>
                <a:cxn ang="0">
                  <a:pos x="1" y="402"/>
                </a:cxn>
                <a:cxn ang="0">
                  <a:pos x="0" y="384"/>
                </a:cxn>
                <a:cxn ang="0">
                  <a:pos x="0" y="361"/>
                </a:cxn>
                <a:cxn ang="0">
                  <a:pos x="0" y="331"/>
                </a:cxn>
                <a:cxn ang="0">
                  <a:pos x="0" y="0"/>
                </a:cxn>
                <a:cxn ang="0">
                  <a:pos x="135" y="0"/>
                </a:cxn>
                <a:cxn ang="0">
                  <a:pos x="135" y="333"/>
                </a:cxn>
                <a:cxn ang="0">
                  <a:pos x="135" y="359"/>
                </a:cxn>
                <a:cxn ang="0">
                  <a:pos x="135" y="379"/>
                </a:cxn>
                <a:cxn ang="0">
                  <a:pos x="136" y="393"/>
                </a:cxn>
                <a:cxn ang="0">
                  <a:pos x="139" y="402"/>
                </a:cxn>
                <a:cxn ang="0">
                  <a:pos x="141" y="406"/>
                </a:cxn>
                <a:cxn ang="0">
                  <a:pos x="144" y="409"/>
                </a:cxn>
                <a:cxn ang="0">
                  <a:pos x="148" y="411"/>
                </a:cxn>
                <a:cxn ang="0">
                  <a:pos x="156" y="413"/>
                </a:cxn>
                <a:cxn ang="0">
                  <a:pos x="162" y="411"/>
                </a:cxn>
                <a:cxn ang="0">
                  <a:pos x="168" y="409"/>
                </a:cxn>
                <a:cxn ang="0">
                  <a:pos x="171" y="406"/>
                </a:cxn>
                <a:cxn ang="0">
                  <a:pos x="174" y="402"/>
                </a:cxn>
                <a:cxn ang="0">
                  <a:pos x="174" y="392"/>
                </a:cxn>
                <a:cxn ang="0">
                  <a:pos x="175" y="378"/>
                </a:cxn>
                <a:cxn ang="0">
                  <a:pos x="175" y="357"/>
                </a:cxn>
                <a:cxn ang="0">
                  <a:pos x="176" y="331"/>
                </a:cxn>
                <a:cxn ang="0">
                  <a:pos x="176" y="0"/>
                </a:cxn>
                <a:cxn ang="0">
                  <a:pos x="314" y="0"/>
                </a:cxn>
              </a:cxnLst>
              <a:rect l="0" t="0" r="r" b="b"/>
              <a:pathLst>
                <a:path w="315" h="499">
                  <a:moveTo>
                    <a:pt x="314" y="0"/>
                  </a:moveTo>
                  <a:lnTo>
                    <a:pt x="314" y="491"/>
                  </a:lnTo>
                  <a:lnTo>
                    <a:pt x="174" y="491"/>
                  </a:lnTo>
                  <a:lnTo>
                    <a:pt x="176" y="450"/>
                  </a:lnTo>
                  <a:lnTo>
                    <a:pt x="169" y="461"/>
                  </a:lnTo>
                  <a:lnTo>
                    <a:pt x="160" y="471"/>
                  </a:lnTo>
                  <a:lnTo>
                    <a:pt x="152" y="480"/>
                  </a:lnTo>
                  <a:lnTo>
                    <a:pt x="142" y="488"/>
                  </a:lnTo>
                  <a:lnTo>
                    <a:pt x="131" y="492"/>
                  </a:lnTo>
                  <a:lnTo>
                    <a:pt x="119" y="494"/>
                  </a:lnTo>
                  <a:lnTo>
                    <a:pt x="107" y="497"/>
                  </a:lnTo>
                  <a:lnTo>
                    <a:pt x="94" y="498"/>
                  </a:lnTo>
                  <a:lnTo>
                    <a:pt x="79" y="497"/>
                  </a:lnTo>
                  <a:lnTo>
                    <a:pt x="66" y="494"/>
                  </a:lnTo>
                  <a:lnTo>
                    <a:pt x="54" y="492"/>
                  </a:lnTo>
                  <a:lnTo>
                    <a:pt x="45" y="488"/>
                  </a:lnTo>
                  <a:lnTo>
                    <a:pt x="34" y="480"/>
                  </a:lnTo>
                  <a:lnTo>
                    <a:pt x="26" y="474"/>
                  </a:lnTo>
                  <a:lnTo>
                    <a:pt x="20" y="465"/>
                  </a:lnTo>
                  <a:lnTo>
                    <a:pt x="14" y="457"/>
                  </a:lnTo>
                  <a:lnTo>
                    <a:pt x="10" y="446"/>
                  </a:lnTo>
                  <a:lnTo>
                    <a:pt x="7" y="435"/>
                  </a:lnTo>
                  <a:lnTo>
                    <a:pt x="4" y="424"/>
                  </a:lnTo>
                  <a:lnTo>
                    <a:pt x="3" y="415"/>
                  </a:lnTo>
                  <a:lnTo>
                    <a:pt x="1" y="402"/>
                  </a:lnTo>
                  <a:lnTo>
                    <a:pt x="0" y="384"/>
                  </a:lnTo>
                  <a:lnTo>
                    <a:pt x="0" y="361"/>
                  </a:lnTo>
                  <a:lnTo>
                    <a:pt x="0" y="331"/>
                  </a:lnTo>
                  <a:lnTo>
                    <a:pt x="0" y="0"/>
                  </a:lnTo>
                  <a:lnTo>
                    <a:pt x="135" y="0"/>
                  </a:lnTo>
                  <a:lnTo>
                    <a:pt x="135" y="333"/>
                  </a:lnTo>
                  <a:lnTo>
                    <a:pt x="135" y="359"/>
                  </a:lnTo>
                  <a:lnTo>
                    <a:pt x="135" y="379"/>
                  </a:lnTo>
                  <a:lnTo>
                    <a:pt x="136" y="393"/>
                  </a:lnTo>
                  <a:lnTo>
                    <a:pt x="139" y="402"/>
                  </a:lnTo>
                  <a:lnTo>
                    <a:pt x="141" y="406"/>
                  </a:lnTo>
                  <a:lnTo>
                    <a:pt x="144" y="409"/>
                  </a:lnTo>
                  <a:lnTo>
                    <a:pt x="148" y="411"/>
                  </a:lnTo>
                  <a:lnTo>
                    <a:pt x="156" y="413"/>
                  </a:lnTo>
                  <a:lnTo>
                    <a:pt x="162" y="411"/>
                  </a:lnTo>
                  <a:lnTo>
                    <a:pt x="168" y="409"/>
                  </a:lnTo>
                  <a:lnTo>
                    <a:pt x="171" y="406"/>
                  </a:lnTo>
                  <a:lnTo>
                    <a:pt x="174" y="402"/>
                  </a:lnTo>
                  <a:lnTo>
                    <a:pt x="174" y="392"/>
                  </a:lnTo>
                  <a:lnTo>
                    <a:pt x="175" y="378"/>
                  </a:lnTo>
                  <a:lnTo>
                    <a:pt x="175" y="357"/>
                  </a:lnTo>
                  <a:lnTo>
                    <a:pt x="176" y="331"/>
                  </a:lnTo>
                  <a:lnTo>
                    <a:pt x="176" y="0"/>
                  </a:lnTo>
                  <a:lnTo>
                    <a:pt x="314" y="0"/>
                  </a:lnTo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34" name="Freeform 34"/>
            <p:cNvSpPr>
              <a:spLocks noChangeArrowheads="1"/>
            </p:cNvSpPr>
            <p:nvPr/>
          </p:nvSpPr>
          <p:spPr bwMode="auto">
            <a:xfrm>
              <a:off x="4725" y="3936"/>
              <a:ext cx="32" cy="136"/>
            </a:xfrm>
            <a:custGeom>
              <a:avLst/>
              <a:gdLst/>
              <a:ahLst/>
              <a:cxnLst>
                <a:cxn ang="0">
                  <a:pos x="141" y="0"/>
                </a:cxn>
                <a:cxn ang="0">
                  <a:pos x="141" y="599"/>
                </a:cxn>
                <a:cxn ang="0">
                  <a:pos x="0" y="599"/>
                </a:cxn>
                <a:cxn ang="0">
                  <a:pos x="0" y="0"/>
                </a:cxn>
                <a:cxn ang="0">
                  <a:pos x="141" y="0"/>
                </a:cxn>
              </a:cxnLst>
              <a:rect l="0" t="0" r="r" b="b"/>
              <a:pathLst>
                <a:path w="142" h="600">
                  <a:moveTo>
                    <a:pt x="141" y="0"/>
                  </a:moveTo>
                  <a:lnTo>
                    <a:pt x="141" y="599"/>
                  </a:lnTo>
                  <a:lnTo>
                    <a:pt x="0" y="599"/>
                  </a:lnTo>
                  <a:lnTo>
                    <a:pt x="0" y="0"/>
                  </a:lnTo>
                  <a:lnTo>
                    <a:pt x="141" y="0"/>
                  </a:lnTo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35" name="Freeform 35"/>
            <p:cNvSpPr>
              <a:spLocks noChangeArrowheads="1"/>
            </p:cNvSpPr>
            <p:nvPr/>
          </p:nvSpPr>
          <p:spPr bwMode="auto">
            <a:xfrm>
              <a:off x="4766" y="3959"/>
              <a:ext cx="70" cy="115"/>
            </a:xfrm>
            <a:custGeom>
              <a:avLst/>
              <a:gdLst/>
              <a:ahLst/>
              <a:cxnLst>
                <a:cxn ang="0">
                  <a:pos x="155" y="279"/>
                </a:cxn>
                <a:cxn ang="0">
                  <a:pos x="137" y="301"/>
                </a:cxn>
                <a:cxn ang="0">
                  <a:pos x="130" y="320"/>
                </a:cxn>
                <a:cxn ang="0">
                  <a:pos x="128" y="345"/>
                </a:cxn>
                <a:cxn ang="0">
                  <a:pos x="128" y="379"/>
                </a:cxn>
                <a:cxn ang="0">
                  <a:pos x="130" y="404"/>
                </a:cxn>
                <a:cxn ang="0">
                  <a:pos x="135" y="415"/>
                </a:cxn>
                <a:cxn ang="0">
                  <a:pos x="143" y="420"/>
                </a:cxn>
                <a:cxn ang="0">
                  <a:pos x="156" y="420"/>
                </a:cxn>
                <a:cxn ang="0">
                  <a:pos x="164" y="416"/>
                </a:cxn>
                <a:cxn ang="0">
                  <a:pos x="168" y="406"/>
                </a:cxn>
                <a:cxn ang="0">
                  <a:pos x="169" y="384"/>
                </a:cxn>
                <a:cxn ang="0">
                  <a:pos x="170" y="266"/>
                </a:cxn>
                <a:cxn ang="0">
                  <a:pos x="0" y="198"/>
                </a:cxn>
                <a:cxn ang="0">
                  <a:pos x="0" y="139"/>
                </a:cxn>
                <a:cxn ang="0">
                  <a:pos x="6" y="94"/>
                </a:cxn>
                <a:cxn ang="0">
                  <a:pos x="19" y="62"/>
                </a:cxn>
                <a:cxn ang="0">
                  <a:pos x="42" y="35"/>
                </a:cxn>
                <a:cxn ang="0">
                  <a:pos x="79" y="11"/>
                </a:cxn>
                <a:cxn ang="0">
                  <a:pos x="126" y="1"/>
                </a:cxn>
                <a:cxn ang="0">
                  <a:pos x="185" y="1"/>
                </a:cxn>
                <a:cxn ang="0">
                  <a:pos x="237" y="14"/>
                </a:cxn>
                <a:cxn ang="0">
                  <a:pos x="272" y="40"/>
                </a:cxn>
                <a:cxn ang="0">
                  <a:pos x="293" y="72"/>
                </a:cxn>
                <a:cxn ang="0">
                  <a:pos x="302" y="117"/>
                </a:cxn>
                <a:cxn ang="0">
                  <a:pos x="305" y="197"/>
                </a:cxn>
                <a:cxn ang="0">
                  <a:pos x="306" y="500"/>
                </a:cxn>
                <a:cxn ang="0">
                  <a:pos x="175" y="457"/>
                </a:cxn>
                <a:cxn ang="0">
                  <a:pos x="159" y="479"/>
                </a:cxn>
                <a:cxn ang="0">
                  <a:pos x="142" y="496"/>
                </a:cxn>
                <a:cxn ang="0">
                  <a:pos x="121" y="503"/>
                </a:cxn>
                <a:cxn ang="0">
                  <a:pos x="95" y="507"/>
                </a:cxn>
                <a:cxn ang="0">
                  <a:pos x="60" y="502"/>
                </a:cxn>
                <a:cxn ang="0">
                  <a:pos x="30" y="487"/>
                </a:cxn>
                <a:cxn ang="0">
                  <a:pos x="6" y="450"/>
                </a:cxn>
                <a:cxn ang="0">
                  <a:pos x="0" y="391"/>
                </a:cxn>
                <a:cxn ang="0">
                  <a:pos x="0" y="324"/>
                </a:cxn>
                <a:cxn ang="0">
                  <a:pos x="8" y="287"/>
                </a:cxn>
                <a:cxn ang="0">
                  <a:pos x="27" y="265"/>
                </a:cxn>
                <a:cxn ang="0">
                  <a:pos x="66" y="240"/>
                </a:cxn>
                <a:cxn ang="0">
                  <a:pos x="124" y="214"/>
                </a:cxn>
                <a:cxn ang="0">
                  <a:pos x="159" y="194"/>
                </a:cxn>
                <a:cxn ang="0">
                  <a:pos x="167" y="181"/>
                </a:cxn>
                <a:cxn ang="0">
                  <a:pos x="169" y="161"/>
                </a:cxn>
                <a:cxn ang="0">
                  <a:pos x="169" y="131"/>
                </a:cxn>
                <a:cxn ang="0">
                  <a:pos x="167" y="105"/>
                </a:cxn>
                <a:cxn ang="0">
                  <a:pos x="162" y="92"/>
                </a:cxn>
                <a:cxn ang="0">
                  <a:pos x="153" y="87"/>
                </a:cxn>
                <a:cxn ang="0">
                  <a:pos x="141" y="87"/>
                </a:cxn>
                <a:cxn ang="0">
                  <a:pos x="134" y="92"/>
                </a:cxn>
                <a:cxn ang="0">
                  <a:pos x="129" y="102"/>
                </a:cxn>
                <a:cxn ang="0">
                  <a:pos x="128" y="128"/>
                </a:cxn>
                <a:cxn ang="0">
                  <a:pos x="128" y="198"/>
                </a:cxn>
              </a:cxnLst>
              <a:rect l="0" t="0" r="r" b="b"/>
              <a:pathLst>
                <a:path w="307" h="508">
                  <a:moveTo>
                    <a:pt x="170" y="266"/>
                  </a:moveTo>
                  <a:lnTo>
                    <a:pt x="155" y="279"/>
                  </a:lnTo>
                  <a:lnTo>
                    <a:pt x="144" y="291"/>
                  </a:lnTo>
                  <a:lnTo>
                    <a:pt x="137" y="301"/>
                  </a:lnTo>
                  <a:lnTo>
                    <a:pt x="134" y="310"/>
                  </a:lnTo>
                  <a:lnTo>
                    <a:pt x="130" y="320"/>
                  </a:lnTo>
                  <a:lnTo>
                    <a:pt x="129" y="332"/>
                  </a:lnTo>
                  <a:lnTo>
                    <a:pt x="128" y="345"/>
                  </a:lnTo>
                  <a:lnTo>
                    <a:pt x="128" y="362"/>
                  </a:lnTo>
                  <a:lnTo>
                    <a:pt x="128" y="379"/>
                  </a:lnTo>
                  <a:lnTo>
                    <a:pt x="128" y="393"/>
                  </a:lnTo>
                  <a:lnTo>
                    <a:pt x="130" y="404"/>
                  </a:lnTo>
                  <a:lnTo>
                    <a:pt x="132" y="411"/>
                  </a:lnTo>
                  <a:lnTo>
                    <a:pt x="135" y="415"/>
                  </a:lnTo>
                  <a:lnTo>
                    <a:pt x="139" y="418"/>
                  </a:lnTo>
                  <a:lnTo>
                    <a:pt x="143" y="420"/>
                  </a:lnTo>
                  <a:lnTo>
                    <a:pt x="151" y="422"/>
                  </a:lnTo>
                  <a:lnTo>
                    <a:pt x="156" y="420"/>
                  </a:lnTo>
                  <a:lnTo>
                    <a:pt x="161" y="419"/>
                  </a:lnTo>
                  <a:lnTo>
                    <a:pt x="164" y="416"/>
                  </a:lnTo>
                  <a:lnTo>
                    <a:pt x="167" y="414"/>
                  </a:lnTo>
                  <a:lnTo>
                    <a:pt x="168" y="406"/>
                  </a:lnTo>
                  <a:lnTo>
                    <a:pt x="169" y="397"/>
                  </a:lnTo>
                  <a:lnTo>
                    <a:pt x="169" y="384"/>
                  </a:lnTo>
                  <a:lnTo>
                    <a:pt x="170" y="367"/>
                  </a:lnTo>
                  <a:lnTo>
                    <a:pt x="170" y="266"/>
                  </a:lnTo>
                  <a:close/>
                  <a:moveTo>
                    <a:pt x="128" y="198"/>
                  </a:moveTo>
                  <a:lnTo>
                    <a:pt x="0" y="198"/>
                  </a:lnTo>
                  <a:lnTo>
                    <a:pt x="0" y="166"/>
                  </a:lnTo>
                  <a:lnTo>
                    <a:pt x="0" y="139"/>
                  </a:lnTo>
                  <a:lnTo>
                    <a:pt x="2" y="115"/>
                  </a:lnTo>
                  <a:lnTo>
                    <a:pt x="6" y="94"/>
                  </a:lnTo>
                  <a:lnTo>
                    <a:pt x="12" y="78"/>
                  </a:lnTo>
                  <a:lnTo>
                    <a:pt x="19" y="62"/>
                  </a:lnTo>
                  <a:lnTo>
                    <a:pt x="29" y="48"/>
                  </a:lnTo>
                  <a:lnTo>
                    <a:pt x="42" y="35"/>
                  </a:lnTo>
                  <a:lnTo>
                    <a:pt x="59" y="23"/>
                  </a:lnTo>
                  <a:lnTo>
                    <a:pt x="79" y="11"/>
                  </a:lnTo>
                  <a:lnTo>
                    <a:pt x="100" y="5"/>
                  </a:lnTo>
                  <a:lnTo>
                    <a:pt x="126" y="1"/>
                  </a:lnTo>
                  <a:lnTo>
                    <a:pt x="154" y="0"/>
                  </a:lnTo>
                  <a:lnTo>
                    <a:pt x="185" y="1"/>
                  </a:lnTo>
                  <a:lnTo>
                    <a:pt x="213" y="6"/>
                  </a:lnTo>
                  <a:lnTo>
                    <a:pt x="237" y="14"/>
                  </a:lnTo>
                  <a:lnTo>
                    <a:pt x="257" y="27"/>
                  </a:lnTo>
                  <a:lnTo>
                    <a:pt x="272" y="40"/>
                  </a:lnTo>
                  <a:lnTo>
                    <a:pt x="285" y="56"/>
                  </a:lnTo>
                  <a:lnTo>
                    <a:pt x="293" y="72"/>
                  </a:lnTo>
                  <a:lnTo>
                    <a:pt x="299" y="92"/>
                  </a:lnTo>
                  <a:lnTo>
                    <a:pt x="302" y="117"/>
                  </a:lnTo>
                  <a:lnTo>
                    <a:pt x="304" y="152"/>
                  </a:lnTo>
                  <a:lnTo>
                    <a:pt x="305" y="197"/>
                  </a:lnTo>
                  <a:lnTo>
                    <a:pt x="306" y="253"/>
                  </a:lnTo>
                  <a:lnTo>
                    <a:pt x="306" y="500"/>
                  </a:lnTo>
                  <a:lnTo>
                    <a:pt x="175" y="500"/>
                  </a:lnTo>
                  <a:lnTo>
                    <a:pt x="175" y="457"/>
                  </a:lnTo>
                  <a:lnTo>
                    <a:pt x="167" y="468"/>
                  </a:lnTo>
                  <a:lnTo>
                    <a:pt x="159" y="479"/>
                  </a:lnTo>
                  <a:lnTo>
                    <a:pt x="151" y="489"/>
                  </a:lnTo>
                  <a:lnTo>
                    <a:pt x="142" y="496"/>
                  </a:lnTo>
                  <a:lnTo>
                    <a:pt x="131" y="501"/>
                  </a:lnTo>
                  <a:lnTo>
                    <a:pt x="121" y="503"/>
                  </a:lnTo>
                  <a:lnTo>
                    <a:pt x="108" y="506"/>
                  </a:lnTo>
                  <a:lnTo>
                    <a:pt x="95" y="507"/>
                  </a:lnTo>
                  <a:lnTo>
                    <a:pt x="76" y="505"/>
                  </a:lnTo>
                  <a:lnTo>
                    <a:pt x="60" y="502"/>
                  </a:lnTo>
                  <a:lnTo>
                    <a:pt x="44" y="494"/>
                  </a:lnTo>
                  <a:lnTo>
                    <a:pt x="30" y="487"/>
                  </a:lnTo>
                  <a:lnTo>
                    <a:pt x="16" y="472"/>
                  </a:lnTo>
                  <a:lnTo>
                    <a:pt x="6" y="450"/>
                  </a:lnTo>
                  <a:lnTo>
                    <a:pt x="1" y="424"/>
                  </a:lnTo>
                  <a:lnTo>
                    <a:pt x="0" y="391"/>
                  </a:lnTo>
                  <a:lnTo>
                    <a:pt x="0" y="350"/>
                  </a:lnTo>
                  <a:lnTo>
                    <a:pt x="0" y="324"/>
                  </a:lnTo>
                  <a:lnTo>
                    <a:pt x="3" y="304"/>
                  </a:lnTo>
                  <a:lnTo>
                    <a:pt x="8" y="287"/>
                  </a:lnTo>
                  <a:lnTo>
                    <a:pt x="16" y="275"/>
                  </a:lnTo>
                  <a:lnTo>
                    <a:pt x="27" y="265"/>
                  </a:lnTo>
                  <a:lnTo>
                    <a:pt x="43" y="253"/>
                  </a:lnTo>
                  <a:lnTo>
                    <a:pt x="66" y="240"/>
                  </a:lnTo>
                  <a:lnTo>
                    <a:pt x="94" y="228"/>
                  </a:lnTo>
                  <a:lnTo>
                    <a:pt x="124" y="214"/>
                  </a:lnTo>
                  <a:lnTo>
                    <a:pt x="145" y="204"/>
                  </a:lnTo>
                  <a:lnTo>
                    <a:pt x="159" y="194"/>
                  </a:lnTo>
                  <a:lnTo>
                    <a:pt x="166" y="189"/>
                  </a:lnTo>
                  <a:lnTo>
                    <a:pt x="167" y="181"/>
                  </a:lnTo>
                  <a:lnTo>
                    <a:pt x="169" y="174"/>
                  </a:lnTo>
                  <a:lnTo>
                    <a:pt x="169" y="161"/>
                  </a:lnTo>
                  <a:lnTo>
                    <a:pt x="170" y="148"/>
                  </a:lnTo>
                  <a:lnTo>
                    <a:pt x="169" y="131"/>
                  </a:lnTo>
                  <a:lnTo>
                    <a:pt x="169" y="117"/>
                  </a:lnTo>
                  <a:lnTo>
                    <a:pt x="167" y="105"/>
                  </a:lnTo>
                  <a:lnTo>
                    <a:pt x="166" y="98"/>
                  </a:lnTo>
                  <a:lnTo>
                    <a:pt x="162" y="92"/>
                  </a:lnTo>
                  <a:lnTo>
                    <a:pt x="158" y="88"/>
                  </a:lnTo>
                  <a:lnTo>
                    <a:pt x="153" y="87"/>
                  </a:lnTo>
                  <a:lnTo>
                    <a:pt x="149" y="87"/>
                  </a:lnTo>
                  <a:lnTo>
                    <a:pt x="141" y="87"/>
                  </a:lnTo>
                  <a:lnTo>
                    <a:pt x="137" y="88"/>
                  </a:lnTo>
                  <a:lnTo>
                    <a:pt x="134" y="92"/>
                  </a:lnTo>
                  <a:lnTo>
                    <a:pt x="131" y="97"/>
                  </a:lnTo>
                  <a:lnTo>
                    <a:pt x="129" y="102"/>
                  </a:lnTo>
                  <a:lnTo>
                    <a:pt x="128" y="114"/>
                  </a:lnTo>
                  <a:lnTo>
                    <a:pt x="128" y="128"/>
                  </a:lnTo>
                  <a:lnTo>
                    <a:pt x="128" y="146"/>
                  </a:lnTo>
                  <a:lnTo>
                    <a:pt x="128" y="198"/>
                  </a:lnTo>
                  <a:close/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36" name="Freeform 36"/>
            <p:cNvSpPr>
              <a:spLocks noChangeArrowheads="1"/>
            </p:cNvSpPr>
            <p:nvPr/>
          </p:nvSpPr>
          <p:spPr bwMode="auto">
            <a:xfrm>
              <a:off x="4846" y="3959"/>
              <a:ext cx="49" cy="114"/>
            </a:xfrm>
            <a:custGeom>
              <a:avLst/>
              <a:gdLst/>
              <a:ahLst/>
              <a:cxnLst>
                <a:cxn ang="0">
                  <a:pos x="135" y="9"/>
                </a:cxn>
                <a:cxn ang="0">
                  <a:pos x="129" y="72"/>
                </a:cxn>
                <a:cxn ang="0">
                  <a:pos x="146" y="41"/>
                </a:cxn>
                <a:cxn ang="0">
                  <a:pos x="165" y="19"/>
                </a:cxn>
                <a:cxn ang="0">
                  <a:pos x="188" y="5"/>
                </a:cxn>
                <a:cxn ang="0">
                  <a:pos x="216" y="0"/>
                </a:cxn>
                <a:cxn ang="0">
                  <a:pos x="216" y="172"/>
                </a:cxn>
                <a:cxn ang="0">
                  <a:pos x="196" y="172"/>
                </a:cxn>
                <a:cxn ang="0">
                  <a:pos x="182" y="175"/>
                </a:cxn>
                <a:cxn ang="0">
                  <a:pos x="169" y="178"/>
                </a:cxn>
                <a:cxn ang="0">
                  <a:pos x="161" y="184"/>
                </a:cxn>
                <a:cxn ang="0">
                  <a:pos x="152" y="191"/>
                </a:cxn>
                <a:cxn ang="0">
                  <a:pos x="146" y="197"/>
                </a:cxn>
                <a:cxn ang="0">
                  <a:pos x="141" y="206"/>
                </a:cxn>
                <a:cxn ang="0">
                  <a:pos x="139" y="215"/>
                </a:cxn>
                <a:cxn ang="0">
                  <a:pos x="137" y="227"/>
                </a:cxn>
                <a:cxn ang="0">
                  <a:pos x="135" y="248"/>
                </a:cxn>
                <a:cxn ang="0">
                  <a:pos x="135" y="272"/>
                </a:cxn>
                <a:cxn ang="0">
                  <a:pos x="135" y="306"/>
                </a:cxn>
                <a:cxn ang="0">
                  <a:pos x="135" y="500"/>
                </a:cxn>
                <a:cxn ang="0">
                  <a:pos x="0" y="500"/>
                </a:cxn>
                <a:cxn ang="0">
                  <a:pos x="0" y="9"/>
                </a:cxn>
                <a:cxn ang="0">
                  <a:pos x="135" y="9"/>
                </a:cxn>
              </a:cxnLst>
              <a:rect l="0" t="0" r="r" b="b"/>
              <a:pathLst>
                <a:path w="217" h="501">
                  <a:moveTo>
                    <a:pt x="135" y="9"/>
                  </a:moveTo>
                  <a:lnTo>
                    <a:pt x="129" y="72"/>
                  </a:lnTo>
                  <a:lnTo>
                    <a:pt x="146" y="41"/>
                  </a:lnTo>
                  <a:lnTo>
                    <a:pt x="165" y="19"/>
                  </a:lnTo>
                  <a:lnTo>
                    <a:pt x="188" y="5"/>
                  </a:lnTo>
                  <a:lnTo>
                    <a:pt x="216" y="0"/>
                  </a:lnTo>
                  <a:lnTo>
                    <a:pt x="216" y="172"/>
                  </a:lnTo>
                  <a:lnTo>
                    <a:pt x="196" y="172"/>
                  </a:lnTo>
                  <a:lnTo>
                    <a:pt x="182" y="175"/>
                  </a:lnTo>
                  <a:lnTo>
                    <a:pt x="169" y="178"/>
                  </a:lnTo>
                  <a:lnTo>
                    <a:pt x="161" y="184"/>
                  </a:lnTo>
                  <a:lnTo>
                    <a:pt x="152" y="191"/>
                  </a:lnTo>
                  <a:lnTo>
                    <a:pt x="146" y="197"/>
                  </a:lnTo>
                  <a:lnTo>
                    <a:pt x="141" y="206"/>
                  </a:lnTo>
                  <a:lnTo>
                    <a:pt x="139" y="215"/>
                  </a:lnTo>
                  <a:lnTo>
                    <a:pt x="137" y="227"/>
                  </a:lnTo>
                  <a:lnTo>
                    <a:pt x="135" y="248"/>
                  </a:lnTo>
                  <a:lnTo>
                    <a:pt x="135" y="272"/>
                  </a:lnTo>
                  <a:lnTo>
                    <a:pt x="135" y="306"/>
                  </a:lnTo>
                  <a:lnTo>
                    <a:pt x="135" y="500"/>
                  </a:lnTo>
                  <a:lnTo>
                    <a:pt x="0" y="500"/>
                  </a:lnTo>
                  <a:lnTo>
                    <a:pt x="0" y="9"/>
                  </a:lnTo>
                  <a:lnTo>
                    <a:pt x="135" y="9"/>
                  </a:lnTo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37" name="Freeform 37"/>
            <p:cNvSpPr>
              <a:spLocks noChangeArrowheads="1"/>
            </p:cNvSpPr>
            <p:nvPr/>
          </p:nvSpPr>
          <p:spPr bwMode="auto">
            <a:xfrm>
              <a:off x="4930" y="3936"/>
              <a:ext cx="99" cy="136"/>
            </a:xfrm>
            <a:custGeom>
              <a:avLst/>
              <a:gdLst/>
              <a:ahLst/>
              <a:cxnLst>
                <a:cxn ang="0">
                  <a:pos x="437" y="0"/>
                </a:cxn>
                <a:cxn ang="0">
                  <a:pos x="437" y="599"/>
                </a:cxn>
                <a:cxn ang="0">
                  <a:pos x="314" y="599"/>
                </a:cxn>
                <a:cxn ang="0">
                  <a:pos x="314" y="195"/>
                </a:cxn>
                <a:cxn ang="0">
                  <a:pos x="264" y="599"/>
                </a:cxn>
                <a:cxn ang="0">
                  <a:pos x="176" y="599"/>
                </a:cxn>
                <a:cxn ang="0">
                  <a:pos x="125" y="203"/>
                </a:cxn>
                <a:cxn ang="0">
                  <a:pos x="125" y="599"/>
                </a:cxn>
                <a:cxn ang="0">
                  <a:pos x="0" y="599"/>
                </a:cxn>
                <a:cxn ang="0">
                  <a:pos x="0" y="0"/>
                </a:cxn>
                <a:cxn ang="0">
                  <a:pos x="184" y="0"/>
                </a:cxn>
                <a:cxn ang="0">
                  <a:pos x="187" y="27"/>
                </a:cxn>
                <a:cxn ang="0">
                  <a:pos x="192" y="57"/>
                </a:cxn>
                <a:cxn ang="0">
                  <a:pos x="196" y="91"/>
                </a:cxn>
                <a:cxn ang="0">
                  <a:pos x="200" y="126"/>
                </a:cxn>
                <a:cxn ang="0">
                  <a:pos x="220" y="279"/>
                </a:cxn>
                <a:cxn ang="0">
                  <a:pos x="252" y="0"/>
                </a:cxn>
                <a:cxn ang="0">
                  <a:pos x="437" y="0"/>
                </a:cxn>
              </a:cxnLst>
              <a:rect l="0" t="0" r="r" b="b"/>
              <a:pathLst>
                <a:path w="438" h="600">
                  <a:moveTo>
                    <a:pt x="437" y="0"/>
                  </a:moveTo>
                  <a:lnTo>
                    <a:pt x="437" y="599"/>
                  </a:lnTo>
                  <a:lnTo>
                    <a:pt x="314" y="599"/>
                  </a:lnTo>
                  <a:lnTo>
                    <a:pt x="314" y="195"/>
                  </a:lnTo>
                  <a:lnTo>
                    <a:pt x="264" y="599"/>
                  </a:lnTo>
                  <a:lnTo>
                    <a:pt x="176" y="599"/>
                  </a:lnTo>
                  <a:lnTo>
                    <a:pt x="125" y="203"/>
                  </a:lnTo>
                  <a:lnTo>
                    <a:pt x="125" y="599"/>
                  </a:lnTo>
                  <a:lnTo>
                    <a:pt x="0" y="599"/>
                  </a:lnTo>
                  <a:lnTo>
                    <a:pt x="0" y="0"/>
                  </a:lnTo>
                  <a:lnTo>
                    <a:pt x="184" y="0"/>
                  </a:lnTo>
                  <a:lnTo>
                    <a:pt x="187" y="27"/>
                  </a:lnTo>
                  <a:lnTo>
                    <a:pt x="192" y="57"/>
                  </a:lnTo>
                  <a:lnTo>
                    <a:pt x="196" y="91"/>
                  </a:lnTo>
                  <a:lnTo>
                    <a:pt x="200" y="126"/>
                  </a:lnTo>
                  <a:lnTo>
                    <a:pt x="220" y="279"/>
                  </a:lnTo>
                  <a:lnTo>
                    <a:pt x="252" y="0"/>
                  </a:lnTo>
                  <a:lnTo>
                    <a:pt x="437" y="0"/>
                  </a:lnTo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38" name="Freeform 38"/>
            <p:cNvSpPr>
              <a:spLocks noChangeArrowheads="1"/>
            </p:cNvSpPr>
            <p:nvPr/>
          </p:nvSpPr>
          <p:spPr bwMode="auto">
            <a:xfrm>
              <a:off x="5040" y="3959"/>
              <a:ext cx="71" cy="115"/>
            </a:xfrm>
            <a:custGeom>
              <a:avLst/>
              <a:gdLst/>
              <a:ahLst/>
              <a:cxnLst>
                <a:cxn ang="0">
                  <a:pos x="175" y="127"/>
                </a:cxn>
                <a:cxn ang="0">
                  <a:pos x="174" y="102"/>
                </a:cxn>
                <a:cxn ang="0">
                  <a:pos x="170" y="92"/>
                </a:cxn>
                <a:cxn ang="0">
                  <a:pos x="161" y="87"/>
                </a:cxn>
                <a:cxn ang="0">
                  <a:pos x="151" y="87"/>
                </a:cxn>
                <a:cxn ang="0">
                  <a:pos x="143" y="92"/>
                </a:cxn>
                <a:cxn ang="0">
                  <a:pos x="139" y="102"/>
                </a:cxn>
                <a:cxn ang="0">
                  <a:pos x="136" y="127"/>
                </a:cxn>
                <a:cxn ang="0">
                  <a:pos x="136" y="366"/>
                </a:cxn>
                <a:cxn ang="0">
                  <a:pos x="137" y="394"/>
                </a:cxn>
                <a:cxn ang="0">
                  <a:pos x="141" y="411"/>
                </a:cxn>
                <a:cxn ang="0">
                  <a:pos x="146" y="418"/>
                </a:cxn>
                <a:cxn ang="0">
                  <a:pos x="157" y="422"/>
                </a:cxn>
                <a:cxn ang="0">
                  <a:pos x="166" y="418"/>
                </a:cxn>
                <a:cxn ang="0">
                  <a:pos x="172" y="413"/>
                </a:cxn>
                <a:cxn ang="0">
                  <a:pos x="175" y="397"/>
                </a:cxn>
                <a:cxn ang="0">
                  <a:pos x="176" y="370"/>
                </a:cxn>
                <a:cxn ang="0">
                  <a:pos x="312" y="181"/>
                </a:cxn>
                <a:cxn ang="0">
                  <a:pos x="311" y="331"/>
                </a:cxn>
                <a:cxn ang="0">
                  <a:pos x="309" y="380"/>
                </a:cxn>
                <a:cxn ang="0">
                  <a:pos x="303" y="414"/>
                </a:cxn>
                <a:cxn ang="0">
                  <a:pos x="290" y="442"/>
                </a:cxn>
                <a:cxn ang="0">
                  <a:pos x="270" y="468"/>
                </a:cxn>
                <a:cxn ang="0">
                  <a:pos x="244" y="489"/>
                </a:cxn>
                <a:cxn ang="0">
                  <a:pos x="213" y="501"/>
                </a:cxn>
                <a:cxn ang="0">
                  <a:pos x="177" y="506"/>
                </a:cxn>
                <a:cxn ang="0">
                  <a:pos x="135" y="506"/>
                </a:cxn>
                <a:cxn ang="0">
                  <a:pos x="99" y="502"/>
                </a:cxn>
                <a:cxn ang="0">
                  <a:pos x="66" y="491"/>
                </a:cxn>
                <a:cxn ang="0">
                  <a:pos x="42" y="474"/>
                </a:cxn>
                <a:cxn ang="0">
                  <a:pos x="25" y="453"/>
                </a:cxn>
                <a:cxn ang="0">
                  <a:pos x="11" y="427"/>
                </a:cxn>
                <a:cxn ang="0">
                  <a:pos x="4" y="393"/>
                </a:cxn>
                <a:cxn ang="0">
                  <a:pos x="0" y="346"/>
                </a:cxn>
                <a:cxn ang="0">
                  <a:pos x="0" y="192"/>
                </a:cxn>
                <a:cxn ang="0">
                  <a:pos x="4" y="131"/>
                </a:cxn>
                <a:cxn ang="0">
                  <a:pos x="15" y="85"/>
                </a:cxn>
                <a:cxn ang="0">
                  <a:pos x="34" y="49"/>
                </a:cxn>
                <a:cxn ang="0">
                  <a:pos x="63" y="23"/>
                </a:cxn>
                <a:cxn ang="0">
                  <a:pos x="103" y="5"/>
                </a:cxn>
                <a:cxn ang="0">
                  <a:pos x="153" y="0"/>
                </a:cxn>
                <a:cxn ang="0">
                  <a:pos x="195" y="4"/>
                </a:cxn>
                <a:cxn ang="0">
                  <a:pos x="230" y="14"/>
                </a:cxn>
                <a:cxn ang="0">
                  <a:pos x="259" y="31"/>
                </a:cxn>
                <a:cxn ang="0">
                  <a:pos x="282" y="54"/>
                </a:cxn>
                <a:cxn ang="0">
                  <a:pos x="296" y="78"/>
                </a:cxn>
                <a:cxn ang="0">
                  <a:pos x="306" y="102"/>
                </a:cxn>
                <a:cxn ang="0">
                  <a:pos x="310" y="135"/>
                </a:cxn>
                <a:cxn ang="0">
                  <a:pos x="312" y="181"/>
                </a:cxn>
              </a:cxnLst>
              <a:rect l="0" t="0" r="r" b="b"/>
              <a:pathLst>
                <a:path w="313" h="508">
                  <a:moveTo>
                    <a:pt x="176" y="145"/>
                  </a:moveTo>
                  <a:lnTo>
                    <a:pt x="175" y="127"/>
                  </a:lnTo>
                  <a:lnTo>
                    <a:pt x="175" y="113"/>
                  </a:lnTo>
                  <a:lnTo>
                    <a:pt x="174" y="102"/>
                  </a:lnTo>
                  <a:lnTo>
                    <a:pt x="173" y="97"/>
                  </a:lnTo>
                  <a:lnTo>
                    <a:pt x="170" y="92"/>
                  </a:lnTo>
                  <a:lnTo>
                    <a:pt x="167" y="88"/>
                  </a:lnTo>
                  <a:lnTo>
                    <a:pt x="161" y="87"/>
                  </a:lnTo>
                  <a:lnTo>
                    <a:pt x="157" y="87"/>
                  </a:lnTo>
                  <a:lnTo>
                    <a:pt x="151" y="87"/>
                  </a:lnTo>
                  <a:lnTo>
                    <a:pt x="147" y="88"/>
                  </a:lnTo>
                  <a:lnTo>
                    <a:pt x="143" y="92"/>
                  </a:lnTo>
                  <a:lnTo>
                    <a:pt x="141" y="97"/>
                  </a:lnTo>
                  <a:lnTo>
                    <a:pt x="139" y="102"/>
                  </a:lnTo>
                  <a:lnTo>
                    <a:pt x="137" y="113"/>
                  </a:lnTo>
                  <a:lnTo>
                    <a:pt x="136" y="127"/>
                  </a:lnTo>
                  <a:lnTo>
                    <a:pt x="136" y="145"/>
                  </a:lnTo>
                  <a:lnTo>
                    <a:pt x="136" y="366"/>
                  </a:lnTo>
                  <a:lnTo>
                    <a:pt x="136" y="381"/>
                  </a:lnTo>
                  <a:lnTo>
                    <a:pt x="137" y="394"/>
                  </a:lnTo>
                  <a:lnTo>
                    <a:pt x="139" y="404"/>
                  </a:lnTo>
                  <a:lnTo>
                    <a:pt x="141" y="411"/>
                  </a:lnTo>
                  <a:lnTo>
                    <a:pt x="143" y="415"/>
                  </a:lnTo>
                  <a:lnTo>
                    <a:pt x="146" y="418"/>
                  </a:lnTo>
                  <a:lnTo>
                    <a:pt x="150" y="420"/>
                  </a:lnTo>
                  <a:lnTo>
                    <a:pt x="157" y="422"/>
                  </a:lnTo>
                  <a:lnTo>
                    <a:pt x="161" y="420"/>
                  </a:lnTo>
                  <a:lnTo>
                    <a:pt x="166" y="418"/>
                  </a:lnTo>
                  <a:lnTo>
                    <a:pt x="169" y="415"/>
                  </a:lnTo>
                  <a:lnTo>
                    <a:pt x="172" y="413"/>
                  </a:lnTo>
                  <a:lnTo>
                    <a:pt x="173" y="405"/>
                  </a:lnTo>
                  <a:lnTo>
                    <a:pt x="175" y="397"/>
                  </a:lnTo>
                  <a:lnTo>
                    <a:pt x="175" y="385"/>
                  </a:lnTo>
                  <a:lnTo>
                    <a:pt x="176" y="370"/>
                  </a:lnTo>
                  <a:lnTo>
                    <a:pt x="176" y="145"/>
                  </a:lnTo>
                  <a:close/>
                  <a:moveTo>
                    <a:pt x="312" y="181"/>
                  </a:moveTo>
                  <a:lnTo>
                    <a:pt x="312" y="301"/>
                  </a:lnTo>
                  <a:lnTo>
                    <a:pt x="311" y="331"/>
                  </a:lnTo>
                  <a:lnTo>
                    <a:pt x="310" y="358"/>
                  </a:lnTo>
                  <a:lnTo>
                    <a:pt x="309" y="380"/>
                  </a:lnTo>
                  <a:lnTo>
                    <a:pt x="307" y="400"/>
                  </a:lnTo>
                  <a:lnTo>
                    <a:pt x="303" y="414"/>
                  </a:lnTo>
                  <a:lnTo>
                    <a:pt x="297" y="428"/>
                  </a:lnTo>
                  <a:lnTo>
                    <a:pt x="290" y="442"/>
                  </a:lnTo>
                  <a:lnTo>
                    <a:pt x="281" y="457"/>
                  </a:lnTo>
                  <a:lnTo>
                    <a:pt x="270" y="468"/>
                  </a:lnTo>
                  <a:lnTo>
                    <a:pt x="258" y="479"/>
                  </a:lnTo>
                  <a:lnTo>
                    <a:pt x="244" y="489"/>
                  </a:lnTo>
                  <a:lnTo>
                    <a:pt x="229" y="496"/>
                  </a:lnTo>
                  <a:lnTo>
                    <a:pt x="213" y="501"/>
                  </a:lnTo>
                  <a:lnTo>
                    <a:pt x="196" y="503"/>
                  </a:lnTo>
                  <a:lnTo>
                    <a:pt x="177" y="506"/>
                  </a:lnTo>
                  <a:lnTo>
                    <a:pt x="158" y="507"/>
                  </a:lnTo>
                  <a:lnTo>
                    <a:pt x="135" y="506"/>
                  </a:lnTo>
                  <a:lnTo>
                    <a:pt x="116" y="503"/>
                  </a:lnTo>
                  <a:lnTo>
                    <a:pt x="99" y="502"/>
                  </a:lnTo>
                  <a:lnTo>
                    <a:pt x="82" y="498"/>
                  </a:lnTo>
                  <a:lnTo>
                    <a:pt x="66" y="491"/>
                  </a:lnTo>
                  <a:lnTo>
                    <a:pt x="53" y="484"/>
                  </a:lnTo>
                  <a:lnTo>
                    <a:pt x="42" y="474"/>
                  </a:lnTo>
                  <a:lnTo>
                    <a:pt x="34" y="465"/>
                  </a:lnTo>
                  <a:lnTo>
                    <a:pt x="25" y="453"/>
                  </a:lnTo>
                  <a:lnTo>
                    <a:pt x="18" y="440"/>
                  </a:lnTo>
                  <a:lnTo>
                    <a:pt x="11" y="427"/>
                  </a:lnTo>
                  <a:lnTo>
                    <a:pt x="8" y="413"/>
                  </a:lnTo>
                  <a:lnTo>
                    <a:pt x="4" y="393"/>
                  </a:lnTo>
                  <a:lnTo>
                    <a:pt x="1" y="371"/>
                  </a:lnTo>
                  <a:lnTo>
                    <a:pt x="0" y="346"/>
                  </a:lnTo>
                  <a:lnTo>
                    <a:pt x="0" y="318"/>
                  </a:lnTo>
                  <a:lnTo>
                    <a:pt x="0" y="192"/>
                  </a:lnTo>
                  <a:lnTo>
                    <a:pt x="0" y="159"/>
                  </a:lnTo>
                  <a:lnTo>
                    <a:pt x="4" y="131"/>
                  </a:lnTo>
                  <a:lnTo>
                    <a:pt x="8" y="105"/>
                  </a:lnTo>
                  <a:lnTo>
                    <a:pt x="15" y="85"/>
                  </a:lnTo>
                  <a:lnTo>
                    <a:pt x="23" y="66"/>
                  </a:lnTo>
                  <a:lnTo>
                    <a:pt x="34" y="49"/>
                  </a:lnTo>
                  <a:lnTo>
                    <a:pt x="47" y="35"/>
                  </a:lnTo>
                  <a:lnTo>
                    <a:pt x="63" y="23"/>
                  </a:lnTo>
                  <a:lnTo>
                    <a:pt x="81" y="11"/>
                  </a:lnTo>
                  <a:lnTo>
                    <a:pt x="103" y="5"/>
                  </a:lnTo>
                  <a:lnTo>
                    <a:pt x="126" y="1"/>
                  </a:lnTo>
                  <a:lnTo>
                    <a:pt x="153" y="0"/>
                  </a:lnTo>
                  <a:lnTo>
                    <a:pt x="174" y="0"/>
                  </a:lnTo>
                  <a:lnTo>
                    <a:pt x="195" y="4"/>
                  </a:lnTo>
                  <a:lnTo>
                    <a:pt x="213" y="7"/>
                  </a:lnTo>
                  <a:lnTo>
                    <a:pt x="230" y="14"/>
                  </a:lnTo>
                  <a:lnTo>
                    <a:pt x="246" y="22"/>
                  </a:lnTo>
                  <a:lnTo>
                    <a:pt x="259" y="31"/>
                  </a:lnTo>
                  <a:lnTo>
                    <a:pt x="271" y="41"/>
                  </a:lnTo>
                  <a:lnTo>
                    <a:pt x="282" y="54"/>
                  </a:lnTo>
                  <a:lnTo>
                    <a:pt x="290" y="65"/>
                  </a:lnTo>
                  <a:lnTo>
                    <a:pt x="296" y="78"/>
                  </a:lnTo>
                  <a:lnTo>
                    <a:pt x="302" y="89"/>
                  </a:lnTo>
                  <a:lnTo>
                    <a:pt x="306" y="102"/>
                  </a:lnTo>
                  <a:lnTo>
                    <a:pt x="308" y="117"/>
                  </a:lnTo>
                  <a:lnTo>
                    <a:pt x="310" y="135"/>
                  </a:lnTo>
                  <a:lnTo>
                    <a:pt x="311" y="157"/>
                  </a:lnTo>
                  <a:lnTo>
                    <a:pt x="312" y="181"/>
                  </a:lnTo>
                  <a:close/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39" name="Freeform 39"/>
            <p:cNvSpPr>
              <a:spLocks noChangeArrowheads="1"/>
            </p:cNvSpPr>
            <p:nvPr/>
          </p:nvSpPr>
          <p:spPr bwMode="auto">
            <a:xfrm>
              <a:off x="5121" y="3936"/>
              <a:ext cx="71" cy="138"/>
            </a:xfrm>
            <a:custGeom>
              <a:avLst/>
              <a:gdLst/>
              <a:ahLst/>
              <a:cxnLst>
                <a:cxn ang="0">
                  <a:pos x="178" y="218"/>
                </a:cxn>
                <a:cxn ang="0">
                  <a:pos x="175" y="200"/>
                </a:cxn>
                <a:cxn ang="0">
                  <a:pos x="171" y="190"/>
                </a:cxn>
                <a:cxn ang="0">
                  <a:pos x="162" y="186"/>
                </a:cxn>
                <a:cxn ang="0">
                  <a:pos x="152" y="186"/>
                </a:cxn>
                <a:cxn ang="0">
                  <a:pos x="143" y="190"/>
                </a:cxn>
                <a:cxn ang="0">
                  <a:pos x="139" y="199"/>
                </a:cxn>
                <a:cxn ang="0">
                  <a:pos x="136" y="217"/>
                </a:cxn>
                <a:cxn ang="0">
                  <a:pos x="136" y="471"/>
                </a:cxn>
                <a:cxn ang="0">
                  <a:pos x="138" y="497"/>
                </a:cxn>
                <a:cxn ang="0">
                  <a:pos x="141" y="512"/>
                </a:cxn>
                <a:cxn ang="0">
                  <a:pos x="146" y="517"/>
                </a:cxn>
                <a:cxn ang="0">
                  <a:pos x="156" y="521"/>
                </a:cxn>
                <a:cxn ang="0">
                  <a:pos x="167" y="517"/>
                </a:cxn>
                <a:cxn ang="0">
                  <a:pos x="173" y="510"/>
                </a:cxn>
                <a:cxn ang="0">
                  <a:pos x="176" y="491"/>
                </a:cxn>
                <a:cxn ang="0">
                  <a:pos x="179" y="458"/>
                </a:cxn>
                <a:cxn ang="0">
                  <a:pos x="314" y="0"/>
                </a:cxn>
                <a:cxn ang="0">
                  <a:pos x="179" y="599"/>
                </a:cxn>
                <a:cxn ang="0">
                  <a:pos x="168" y="573"/>
                </a:cxn>
                <a:cxn ang="0">
                  <a:pos x="147" y="590"/>
                </a:cxn>
                <a:cxn ang="0">
                  <a:pos x="126" y="601"/>
                </a:cxn>
                <a:cxn ang="0">
                  <a:pos x="103" y="605"/>
                </a:cxn>
                <a:cxn ang="0">
                  <a:pos x="76" y="605"/>
                </a:cxn>
                <a:cxn ang="0">
                  <a:pos x="49" y="596"/>
                </a:cxn>
                <a:cxn ang="0">
                  <a:pos x="25" y="579"/>
                </a:cxn>
                <a:cxn ang="0">
                  <a:pos x="10" y="558"/>
                </a:cxn>
                <a:cxn ang="0">
                  <a:pos x="4" y="532"/>
                </a:cxn>
                <a:cxn ang="0">
                  <a:pos x="0" y="493"/>
                </a:cxn>
                <a:cxn ang="0">
                  <a:pos x="0" y="239"/>
                </a:cxn>
                <a:cxn ang="0">
                  <a:pos x="2" y="190"/>
                </a:cxn>
                <a:cxn ang="0">
                  <a:pos x="7" y="158"/>
                </a:cxn>
                <a:cxn ang="0">
                  <a:pos x="17" y="136"/>
                </a:cxn>
                <a:cxn ang="0">
                  <a:pos x="37" y="117"/>
                </a:cxn>
                <a:cxn ang="0">
                  <a:pos x="62" y="103"/>
                </a:cxn>
                <a:cxn ang="0">
                  <a:pos x="93" y="99"/>
                </a:cxn>
                <a:cxn ang="0">
                  <a:pos x="117" y="100"/>
                </a:cxn>
                <a:cxn ang="0">
                  <a:pos x="140" y="109"/>
                </a:cxn>
                <a:cxn ang="0">
                  <a:pos x="159" y="121"/>
                </a:cxn>
                <a:cxn ang="0">
                  <a:pos x="179" y="139"/>
                </a:cxn>
                <a:cxn ang="0">
                  <a:pos x="314" y="0"/>
                </a:cxn>
              </a:cxnLst>
              <a:rect l="0" t="0" r="r" b="b"/>
              <a:pathLst>
                <a:path w="315" h="607">
                  <a:moveTo>
                    <a:pt x="179" y="231"/>
                  </a:moveTo>
                  <a:lnTo>
                    <a:pt x="178" y="218"/>
                  </a:lnTo>
                  <a:lnTo>
                    <a:pt x="176" y="208"/>
                  </a:lnTo>
                  <a:lnTo>
                    <a:pt x="175" y="200"/>
                  </a:lnTo>
                  <a:lnTo>
                    <a:pt x="174" y="195"/>
                  </a:lnTo>
                  <a:lnTo>
                    <a:pt x="171" y="190"/>
                  </a:lnTo>
                  <a:lnTo>
                    <a:pt x="167" y="187"/>
                  </a:lnTo>
                  <a:lnTo>
                    <a:pt x="162" y="186"/>
                  </a:lnTo>
                  <a:lnTo>
                    <a:pt x="157" y="186"/>
                  </a:lnTo>
                  <a:lnTo>
                    <a:pt x="152" y="186"/>
                  </a:lnTo>
                  <a:lnTo>
                    <a:pt x="147" y="187"/>
                  </a:lnTo>
                  <a:lnTo>
                    <a:pt x="143" y="190"/>
                  </a:lnTo>
                  <a:lnTo>
                    <a:pt x="141" y="193"/>
                  </a:lnTo>
                  <a:lnTo>
                    <a:pt x="139" y="199"/>
                  </a:lnTo>
                  <a:lnTo>
                    <a:pt x="138" y="206"/>
                  </a:lnTo>
                  <a:lnTo>
                    <a:pt x="136" y="217"/>
                  </a:lnTo>
                  <a:lnTo>
                    <a:pt x="136" y="231"/>
                  </a:lnTo>
                  <a:lnTo>
                    <a:pt x="136" y="471"/>
                  </a:lnTo>
                  <a:lnTo>
                    <a:pt x="136" y="484"/>
                  </a:lnTo>
                  <a:lnTo>
                    <a:pt x="138" y="497"/>
                  </a:lnTo>
                  <a:lnTo>
                    <a:pt x="139" y="505"/>
                  </a:lnTo>
                  <a:lnTo>
                    <a:pt x="141" y="512"/>
                  </a:lnTo>
                  <a:lnTo>
                    <a:pt x="143" y="514"/>
                  </a:lnTo>
                  <a:lnTo>
                    <a:pt x="146" y="517"/>
                  </a:lnTo>
                  <a:lnTo>
                    <a:pt x="151" y="519"/>
                  </a:lnTo>
                  <a:lnTo>
                    <a:pt x="156" y="521"/>
                  </a:lnTo>
                  <a:lnTo>
                    <a:pt x="161" y="519"/>
                  </a:lnTo>
                  <a:lnTo>
                    <a:pt x="167" y="517"/>
                  </a:lnTo>
                  <a:lnTo>
                    <a:pt x="170" y="514"/>
                  </a:lnTo>
                  <a:lnTo>
                    <a:pt x="173" y="510"/>
                  </a:lnTo>
                  <a:lnTo>
                    <a:pt x="175" y="501"/>
                  </a:lnTo>
                  <a:lnTo>
                    <a:pt x="176" y="491"/>
                  </a:lnTo>
                  <a:lnTo>
                    <a:pt x="178" y="477"/>
                  </a:lnTo>
                  <a:lnTo>
                    <a:pt x="179" y="458"/>
                  </a:lnTo>
                  <a:lnTo>
                    <a:pt x="179" y="231"/>
                  </a:lnTo>
                  <a:close/>
                  <a:moveTo>
                    <a:pt x="314" y="0"/>
                  </a:moveTo>
                  <a:lnTo>
                    <a:pt x="314" y="599"/>
                  </a:lnTo>
                  <a:lnTo>
                    <a:pt x="179" y="599"/>
                  </a:lnTo>
                  <a:lnTo>
                    <a:pt x="179" y="564"/>
                  </a:lnTo>
                  <a:lnTo>
                    <a:pt x="168" y="573"/>
                  </a:lnTo>
                  <a:lnTo>
                    <a:pt x="158" y="582"/>
                  </a:lnTo>
                  <a:lnTo>
                    <a:pt x="147" y="590"/>
                  </a:lnTo>
                  <a:lnTo>
                    <a:pt x="138" y="597"/>
                  </a:lnTo>
                  <a:lnTo>
                    <a:pt x="126" y="601"/>
                  </a:lnTo>
                  <a:lnTo>
                    <a:pt x="115" y="602"/>
                  </a:lnTo>
                  <a:lnTo>
                    <a:pt x="103" y="605"/>
                  </a:lnTo>
                  <a:lnTo>
                    <a:pt x="91" y="606"/>
                  </a:lnTo>
                  <a:lnTo>
                    <a:pt x="76" y="605"/>
                  </a:lnTo>
                  <a:lnTo>
                    <a:pt x="62" y="602"/>
                  </a:lnTo>
                  <a:lnTo>
                    <a:pt x="49" y="596"/>
                  </a:lnTo>
                  <a:lnTo>
                    <a:pt x="37" y="590"/>
                  </a:lnTo>
                  <a:lnTo>
                    <a:pt x="25" y="579"/>
                  </a:lnTo>
                  <a:lnTo>
                    <a:pt x="17" y="570"/>
                  </a:lnTo>
                  <a:lnTo>
                    <a:pt x="10" y="558"/>
                  </a:lnTo>
                  <a:lnTo>
                    <a:pt x="7" y="547"/>
                  </a:lnTo>
                  <a:lnTo>
                    <a:pt x="4" y="532"/>
                  </a:lnTo>
                  <a:lnTo>
                    <a:pt x="2" y="514"/>
                  </a:lnTo>
                  <a:lnTo>
                    <a:pt x="0" y="493"/>
                  </a:lnTo>
                  <a:lnTo>
                    <a:pt x="0" y="469"/>
                  </a:lnTo>
                  <a:lnTo>
                    <a:pt x="0" y="239"/>
                  </a:lnTo>
                  <a:lnTo>
                    <a:pt x="0" y="212"/>
                  </a:lnTo>
                  <a:lnTo>
                    <a:pt x="2" y="190"/>
                  </a:lnTo>
                  <a:lnTo>
                    <a:pt x="4" y="171"/>
                  </a:lnTo>
                  <a:lnTo>
                    <a:pt x="7" y="158"/>
                  </a:lnTo>
                  <a:lnTo>
                    <a:pt x="10" y="147"/>
                  </a:lnTo>
                  <a:lnTo>
                    <a:pt x="17" y="136"/>
                  </a:lnTo>
                  <a:lnTo>
                    <a:pt x="25" y="126"/>
                  </a:lnTo>
                  <a:lnTo>
                    <a:pt x="37" y="117"/>
                  </a:lnTo>
                  <a:lnTo>
                    <a:pt x="49" y="109"/>
                  </a:lnTo>
                  <a:lnTo>
                    <a:pt x="62" y="103"/>
                  </a:lnTo>
                  <a:lnTo>
                    <a:pt x="77" y="99"/>
                  </a:lnTo>
                  <a:lnTo>
                    <a:pt x="93" y="99"/>
                  </a:lnTo>
                  <a:lnTo>
                    <a:pt x="106" y="99"/>
                  </a:lnTo>
                  <a:lnTo>
                    <a:pt x="117" y="100"/>
                  </a:lnTo>
                  <a:lnTo>
                    <a:pt x="129" y="104"/>
                  </a:lnTo>
                  <a:lnTo>
                    <a:pt x="140" y="109"/>
                  </a:lnTo>
                  <a:lnTo>
                    <a:pt x="149" y="113"/>
                  </a:lnTo>
                  <a:lnTo>
                    <a:pt x="159" y="121"/>
                  </a:lnTo>
                  <a:lnTo>
                    <a:pt x="169" y="129"/>
                  </a:lnTo>
                  <a:lnTo>
                    <a:pt x="179" y="139"/>
                  </a:lnTo>
                  <a:lnTo>
                    <a:pt x="179" y="0"/>
                  </a:lnTo>
                  <a:lnTo>
                    <a:pt x="314" y="0"/>
                  </a:lnTo>
                  <a:close/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40" name="Freeform 40"/>
            <p:cNvSpPr>
              <a:spLocks noChangeArrowheads="1"/>
            </p:cNvSpPr>
            <p:nvPr/>
          </p:nvSpPr>
          <p:spPr bwMode="auto">
            <a:xfrm>
              <a:off x="5202" y="3959"/>
              <a:ext cx="71" cy="115"/>
            </a:xfrm>
            <a:custGeom>
              <a:avLst/>
              <a:gdLst/>
              <a:ahLst/>
              <a:cxnLst>
                <a:cxn ang="0">
                  <a:pos x="175" y="146"/>
                </a:cxn>
                <a:cxn ang="0">
                  <a:pos x="174" y="115"/>
                </a:cxn>
                <a:cxn ang="0">
                  <a:pos x="172" y="98"/>
                </a:cxn>
                <a:cxn ang="0">
                  <a:pos x="165" y="88"/>
                </a:cxn>
                <a:cxn ang="0">
                  <a:pos x="157" y="87"/>
                </a:cxn>
                <a:cxn ang="0">
                  <a:pos x="145" y="88"/>
                </a:cxn>
                <a:cxn ang="0">
                  <a:pos x="138" y="96"/>
                </a:cxn>
                <a:cxn ang="0">
                  <a:pos x="135" y="114"/>
                </a:cxn>
                <a:cxn ang="0">
                  <a:pos x="135" y="146"/>
                </a:cxn>
                <a:cxn ang="0">
                  <a:pos x="175" y="183"/>
                </a:cxn>
                <a:cxn ang="0">
                  <a:pos x="135" y="263"/>
                </a:cxn>
                <a:cxn ang="0">
                  <a:pos x="135" y="384"/>
                </a:cxn>
                <a:cxn ang="0">
                  <a:pos x="137" y="405"/>
                </a:cxn>
                <a:cxn ang="0">
                  <a:pos x="141" y="415"/>
                </a:cxn>
                <a:cxn ang="0">
                  <a:pos x="150" y="420"/>
                </a:cxn>
                <a:cxn ang="0">
                  <a:pos x="163" y="420"/>
                </a:cxn>
                <a:cxn ang="0">
                  <a:pos x="174" y="415"/>
                </a:cxn>
                <a:cxn ang="0">
                  <a:pos x="179" y="400"/>
                </a:cxn>
                <a:cxn ang="0">
                  <a:pos x="181" y="375"/>
                </a:cxn>
                <a:cxn ang="0">
                  <a:pos x="183" y="296"/>
                </a:cxn>
                <a:cxn ang="0">
                  <a:pos x="312" y="331"/>
                </a:cxn>
                <a:cxn ang="0">
                  <a:pos x="310" y="371"/>
                </a:cxn>
                <a:cxn ang="0">
                  <a:pos x="307" y="401"/>
                </a:cxn>
                <a:cxn ang="0">
                  <a:pos x="297" y="426"/>
                </a:cxn>
                <a:cxn ang="0">
                  <a:pos x="282" y="453"/>
                </a:cxn>
                <a:cxn ang="0">
                  <a:pos x="260" y="476"/>
                </a:cxn>
                <a:cxn ang="0">
                  <a:pos x="233" y="494"/>
                </a:cxn>
                <a:cxn ang="0">
                  <a:pos x="200" y="503"/>
                </a:cxn>
                <a:cxn ang="0">
                  <a:pos x="159" y="507"/>
                </a:cxn>
                <a:cxn ang="0">
                  <a:pos x="119" y="503"/>
                </a:cxn>
                <a:cxn ang="0">
                  <a:pos x="83" y="494"/>
                </a:cxn>
                <a:cxn ang="0">
                  <a:pos x="54" y="478"/>
                </a:cxn>
                <a:cxn ang="0">
                  <a:pos x="32" y="458"/>
                </a:cxn>
                <a:cxn ang="0">
                  <a:pos x="16" y="432"/>
                </a:cxn>
                <a:cxn ang="0">
                  <a:pos x="7" y="405"/>
                </a:cxn>
                <a:cxn ang="0">
                  <a:pos x="1" y="370"/>
                </a:cxn>
                <a:cxn ang="0">
                  <a:pos x="0" y="322"/>
                </a:cxn>
                <a:cxn ang="0">
                  <a:pos x="0" y="146"/>
                </a:cxn>
                <a:cxn ang="0">
                  <a:pos x="9" y="97"/>
                </a:cxn>
                <a:cxn ang="0">
                  <a:pos x="25" y="58"/>
                </a:cxn>
                <a:cxn ang="0">
                  <a:pos x="50" y="30"/>
                </a:cxn>
                <a:cxn ang="0">
                  <a:pos x="85" y="10"/>
                </a:cxn>
                <a:cxn ang="0">
                  <a:pos x="126" y="0"/>
                </a:cxn>
                <a:cxn ang="0">
                  <a:pos x="177" y="1"/>
                </a:cxn>
                <a:cxn ang="0">
                  <a:pos x="225" y="11"/>
                </a:cxn>
                <a:cxn ang="0">
                  <a:pos x="261" y="36"/>
                </a:cxn>
                <a:cxn ang="0">
                  <a:pos x="287" y="69"/>
                </a:cxn>
                <a:cxn ang="0">
                  <a:pos x="302" y="109"/>
                </a:cxn>
                <a:cxn ang="0">
                  <a:pos x="311" y="163"/>
                </a:cxn>
                <a:cxn ang="0">
                  <a:pos x="312" y="263"/>
                </a:cxn>
              </a:cxnLst>
              <a:rect l="0" t="0" r="r" b="b"/>
              <a:pathLst>
                <a:path w="313" h="508">
                  <a:moveTo>
                    <a:pt x="175" y="183"/>
                  </a:moveTo>
                  <a:lnTo>
                    <a:pt x="175" y="146"/>
                  </a:lnTo>
                  <a:lnTo>
                    <a:pt x="174" y="130"/>
                  </a:lnTo>
                  <a:lnTo>
                    <a:pt x="174" y="115"/>
                  </a:lnTo>
                  <a:lnTo>
                    <a:pt x="173" y="104"/>
                  </a:lnTo>
                  <a:lnTo>
                    <a:pt x="172" y="98"/>
                  </a:lnTo>
                  <a:lnTo>
                    <a:pt x="168" y="92"/>
                  </a:lnTo>
                  <a:lnTo>
                    <a:pt x="165" y="88"/>
                  </a:lnTo>
                  <a:lnTo>
                    <a:pt x="161" y="87"/>
                  </a:lnTo>
                  <a:lnTo>
                    <a:pt x="157" y="87"/>
                  </a:lnTo>
                  <a:lnTo>
                    <a:pt x="149" y="87"/>
                  </a:lnTo>
                  <a:lnTo>
                    <a:pt x="145" y="88"/>
                  </a:lnTo>
                  <a:lnTo>
                    <a:pt x="140" y="91"/>
                  </a:lnTo>
                  <a:lnTo>
                    <a:pt x="138" y="96"/>
                  </a:lnTo>
                  <a:lnTo>
                    <a:pt x="136" y="102"/>
                  </a:lnTo>
                  <a:lnTo>
                    <a:pt x="135" y="114"/>
                  </a:lnTo>
                  <a:lnTo>
                    <a:pt x="135" y="128"/>
                  </a:lnTo>
                  <a:lnTo>
                    <a:pt x="135" y="146"/>
                  </a:lnTo>
                  <a:lnTo>
                    <a:pt x="135" y="183"/>
                  </a:lnTo>
                  <a:lnTo>
                    <a:pt x="175" y="183"/>
                  </a:lnTo>
                  <a:close/>
                  <a:moveTo>
                    <a:pt x="312" y="263"/>
                  </a:moveTo>
                  <a:lnTo>
                    <a:pt x="135" y="263"/>
                  </a:lnTo>
                  <a:lnTo>
                    <a:pt x="135" y="370"/>
                  </a:lnTo>
                  <a:lnTo>
                    <a:pt x="135" y="384"/>
                  </a:lnTo>
                  <a:lnTo>
                    <a:pt x="136" y="397"/>
                  </a:lnTo>
                  <a:lnTo>
                    <a:pt x="137" y="405"/>
                  </a:lnTo>
                  <a:lnTo>
                    <a:pt x="139" y="413"/>
                  </a:lnTo>
                  <a:lnTo>
                    <a:pt x="141" y="415"/>
                  </a:lnTo>
                  <a:lnTo>
                    <a:pt x="146" y="418"/>
                  </a:lnTo>
                  <a:lnTo>
                    <a:pt x="150" y="420"/>
                  </a:lnTo>
                  <a:lnTo>
                    <a:pt x="157" y="422"/>
                  </a:lnTo>
                  <a:lnTo>
                    <a:pt x="163" y="420"/>
                  </a:lnTo>
                  <a:lnTo>
                    <a:pt x="168" y="418"/>
                  </a:lnTo>
                  <a:lnTo>
                    <a:pt x="174" y="415"/>
                  </a:lnTo>
                  <a:lnTo>
                    <a:pt x="177" y="409"/>
                  </a:lnTo>
                  <a:lnTo>
                    <a:pt x="179" y="400"/>
                  </a:lnTo>
                  <a:lnTo>
                    <a:pt x="180" y="389"/>
                  </a:lnTo>
                  <a:lnTo>
                    <a:pt x="181" y="375"/>
                  </a:lnTo>
                  <a:lnTo>
                    <a:pt x="183" y="359"/>
                  </a:lnTo>
                  <a:lnTo>
                    <a:pt x="183" y="296"/>
                  </a:lnTo>
                  <a:lnTo>
                    <a:pt x="312" y="296"/>
                  </a:lnTo>
                  <a:lnTo>
                    <a:pt x="312" y="331"/>
                  </a:lnTo>
                  <a:lnTo>
                    <a:pt x="311" y="353"/>
                  </a:lnTo>
                  <a:lnTo>
                    <a:pt x="310" y="371"/>
                  </a:lnTo>
                  <a:lnTo>
                    <a:pt x="309" y="387"/>
                  </a:lnTo>
                  <a:lnTo>
                    <a:pt x="307" y="401"/>
                  </a:lnTo>
                  <a:lnTo>
                    <a:pt x="302" y="414"/>
                  </a:lnTo>
                  <a:lnTo>
                    <a:pt x="297" y="426"/>
                  </a:lnTo>
                  <a:lnTo>
                    <a:pt x="290" y="439"/>
                  </a:lnTo>
                  <a:lnTo>
                    <a:pt x="282" y="453"/>
                  </a:lnTo>
                  <a:lnTo>
                    <a:pt x="271" y="466"/>
                  </a:lnTo>
                  <a:lnTo>
                    <a:pt x="260" y="476"/>
                  </a:lnTo>
                  <a:lnTo>
                    <a:pt x="247" y="487"/>
                  </a:lnTo>
                  <a:lnTo>
                    <a:pt x="233" y="494"/>
                  </a:lnTo>
                  <a:lnTo>
                    <a:pt x="217" y="500"/>
                  </a:lnTo>
                  <a:lnTo>
                    <a:pt x="200" y="503"/>
                  </a:lnTo>
                  <a:lnTo>
                    <a:pt x="179" y="506"/>
                  </a:lnTo>
                  <a:lnTo>
                    <a:pt x="159" y="507"/>
                  </a:lnTo>
                  <a:lnTo>
                    <a:pt x="138" y="506"/>
                  </a:lnTo>
                  <a:lnTo>
                    <a:pt x="119" y="503"/>
                  </a:lnTo>
                  <a:lnTo>
                    <a:pt x="100" y="500"/>
                  </a:lnTo>
                  <a:lnTo>
                    <a:pt x="83" y="494"/>
                  </a:lnTo>
                  <a:lnTo>
                    <a:pt x="67" y="488"/>
                  </a:lnTo>
                  <a:lnTo>
                    <a:pt x="54" y="478"/>
                  </a:lnTo>
                  <a:lnTo>
                    <a:pt x="42" y="468"/>
                  </a:lnTo>
                  <a:lnTo>
                    <a:pt x="32" y="458"/>
                  </a:lnTo>
                  <a:lnTo>
                    <a:pt x="24" y="444"/>
                  </a:lnTo>
                  <a:lnTo>
                    <a:pt x="16" y="432"/>
                  </a:lnTo>
                  <a:lnTo>
                    <a:pt x="11" y="418"/>
                  </a:lnTo>
                  <a:lnTo>
                    <a:pt x="7" y="405"/>
                  </a:lnTo>
                  <a:lnTo>
                    <a:pt x="3" y="388"/>
                  </a:lnTo>
                  <a:lnTo>
                    <a:pt x="1" y="370"/>
                  </a:lnTo>
                  <a:lnTo>
                    <a:pt x="0" y="346"/>
                  </a:lnTo>
                  <a:lnTo>
                    <a:pt x="0" y="322"/>
                  </a:lnTo>
                  <a:lnTo>
                    <a:pt x="0" y="178"/>
                  </a:lnTo>
                  <a:lnTo>
                    <a:pt x="0" y="146"/>
                  </a:lnTo>
                  <a:lnTo>
                    <a:pt x="3" y="119"/>
                  </a:lnTo>
                  <a:lnTo>
                    <a:pt x="9" y="97"/>
                  </a:lnTo>
                  <a:lnTo>
                    <a:pt x="16" y="76"/>
                  </a:lnTo>
                  <a:lnTo>
                    <a:pt x="25" y="58"/>
                  </a:lnTo>
                  <a:lnTo>
                    <a:pt x="36" y="43"/>
                  </a:lnTo>
                  <a:lnTo>
                    <a:pt x="50" y="30"/>
                  </a:lnTo>
                  <a:lnTo>
                    <a:pt x="67" y="19"/>
                  </a:lnTo>
                  <a:lnTo>
                    <a:pt x="85" y="10"/>
                  </a:lnTo>
                  <a:lnTo>
                    <a:pt x="106" y="4"/>
                  </a:lnTo>
                  <a:lnTo>
                    <a:pt x="126" y="0"/>
                  </a:lnTo>
                  <a:lnTo>
                    <a:pt x="150" y="0"/>
                  </a:lnTo>
                  <a:lnTo>
                    <a:pt x="177" y="1"/>
                  </a:lnTo>
                  <a:lnTo>
                    <a:pt x="203" y="5"/>
                  </a:lnTo>
                  <a:lnTo>
                    <a:pt x="225" y="11"/>
                  </a:lnTo>
                  <a:lnTo>
                    <a:pt x="245" y="24"/>
                  </a:lnTo>
                  <a:lnTo>
                    <a:pt x="261" y="36"/>
                  </a:lnTo>
                  <a:lnTo>
                    <a:pt x="276" y="52"/>
                  </a:lnTo>
                  <a:lnTo>
                    <a:pt x="287" y="69"/>
                  </a:lnTo>
                  <a:lnTo>
                    <a:pt x="297" y="87"/>
                  </a:lnTo>
                  <a:lnTo>
                    <a:pt x="302" y="109"/>
                  </a:lnTo>
                  <a:lnTo>
                    <a:pt x="308" y="133"/>
                  </a:lnTo>
                  <a:lnTo>
                    <a:pt x="311" y="163"/>
                  </a:lnTo>
                  <a:lnTo>
                    <a:pt x="312" y="197"/>
                  </a:lnTo>
                  <a:lnTo>
                    <a:pt x="312" y="263"/>
                  </a:lnTo>
                  <a:close/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41" name="Freeform 41"/>
            <p:cNvSpPr>
              <a:spLocks noChangeArrowheads="1"/>
            </p:cNvSpPr>
            <p:nvPr/>
          </p:nvSpPr>
          <p:spPr bwMode="auto">
            <a:xfrm>
              <a:off x="5283" y="3936"/>
              <a:ext cx="32" cy="136"/>
            </a:xfrm>
            <a:custGeom>
              <a:avLst/>
              <a:gdLst/>
              <a:ahLst/>
              <a:cxnLst>
                <a:cxn ang="0">
                  <a:pos x="141" y="0"/>
                </a:cxn>
                <a:cxn ang="0">
                  <a:pos x="141" y="599"/>
                </a:cxn>
                <a:cxn ang="0">
                  <a:pos x="0" y="599"/>
                </a:cxn>
                <a:cxn ang="0">
                  <a:pos x="0" y="0"/>
                </a:cxn>
                <a:cxn ang="0">
                  <a:pos x="141" y="0"/>
                </a:cxn>
              </a:cxnLst>
              <a:rect l="0" t="0" r="r" b="b"/>
              <a:pathLst>
                <a:path w="142" h="600">
                  <a:moveTo>
                    <a:pt x="141" y="0"/>
                  </a:moveTo>
                  <a:lnTo>
                    <a:pt x="141" y="599"/>
                  </a:lnTo>
                  <a:lnTo>
                    <a:pt x="0" y="599"/>
                  </a:lnTo>
                  <a:lnTo>
                    <a:pt x="0" y="0"/>
                  </a:lnTo>
                  <a:lnTo>
                    <a:pt x="141" y="0"/>
                  </a:lnTo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42" name="Freeform 42"/>
            <p:cNvSpPr>
              <a:spLocks noChangeArrowheads="1"/>
            </p:cNvSpPr>
            <p:nvPr/>
          </p:nvSpPr>
          <p:spPr bwMode="auto">
            <a:xfrm>
              <a:off x="5326" y="3936"/>
              <a:ext cx="32" cy="136"/>
            </a:xfrm>
            <a:custGeom>
              <a:avLst/>
              <a:gdLst/>
              <a:ahLst/>
              <a:cxnLst>
                <a:cxn ang="0">
                  <a:pos x="141" y="108"/>
                </a:cxn>
                <a:cxn ang="0">
                  <a:pos x="141" y="599"/>
                </a:cxn>
                <a:cxn ang="0">
                  <a:pos x="0" y="599"/>
                </a:cxn>
                <a:cxn ang="0">
                  <a:pos x="0" y="108"/>
                </a:cxn>
                <a:cxn ang="0">
                  <a:pos x="141" y="108"/>
                </a:cxn>
                <a:cxn ang="0">
                  <a:pos x="141" y="0"/>
                </a:cxn>
                <a:cxn ang="0">
                  <a:pos x="141" y="78"/>
                </a:cxn>
                <a:cxn ang="0">
                  <a:pos x="0" y="78"/>
                </a:cxn>
                <a:cxn ang="0">
                  <a:pos x="0" y="0"/>
                </a:cxn>
                <a:cxn ang="0">
                  <a:pos x="141" y="0"/>
                </a:cxn>
              </a:cxnLst>
              <a:rect l="0" t="0" r="r" b="b"/>
              <a:pathLst>
                <a:path w="142" h="600">
                  <a:moveTo>
                    <a:pt x="141" y="108"/>
                  </a:moveTo>
                  <a:lnTo>
                    <a:pt x="141" y="599"/>
                  </a:lnTo>
                  <a:lnTo>
                    <a:pt x="0" y="599"/>
                  </a:lnTo>
                  <a:lnTo>
                    <a:pt x="0" y="108"/>
                  </a:lnTo>
                  <a:lnTo>
                    <a:pt x="141" y="108"/>
                  </a:lnTo>
                  <a:close/>
                  <a:moveTo>
                    <a:pt x="141" y="0"/>
                  </a:moveTo>
                  <a:lnTo>
                    <a:pt x="141" y="78"/>
                  </a:lnTo>
                  <a:lnTo>
                    <a:pt x="0" y="78"/>
                  </a:lnTo>
                  <a:lnTo>
                    <a:pt x="0" y="0"/>
                  </a:lnTo>
                  <a:lnTo>
                    <a:pt x="141" y="0"/>
                  </a:lnTo>
                  <a:close/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43" name="Freeform 43"/>
            <p:cNvSpPr>
              <a:spLocks noChangeArrowheads="1"/>
            </p:cNvSpPr>
            <p:nvPr/>
          </p:nvSpPr>
          <p:spPr bwMode="auto">
            <a:xfrm>
              <a:off x="5368" y="3959"/>
              <a:ext cx="71" cy="114"/>
            </a:xfrm>
            <a:custGeom>
              <a:avLst/>
              <a:gdLst/>
              <a:ahLst/>
              <a:cxnLst>
                <a:cxn ang="0">
                  <a:pos x="139" y="9"/>
                </a:cxn>
                <a:cxn ang="0">
                  <a:pos x="136" y="54"/>
                </a:cxn>
                <a:cxn ang="0">
                  <a:pos x="144" y="41"/>
                </a:cxn>
                <a:cxn ang="0">
                  <a:pos x="153" y="30"/>
                </a:cxn>
                <a:cxn ang="0">
                  <a:pos x="161" y="20"/>
                </a:cxn>
                <a:cxn ang="0">
                  <a:pos x="172" y="13"/>
                </a:cxn>
                <a:cxn ang="0">
                  <a:pos x="183" y="6"/>
                </a:cxn>
                <a:cxn ang="0">
                  <a:pos x="195" y="2"/>
                </a:cxn>
                <a:cxn ang="0">
                  <a:pos x="208" y="0"/>
                </a:cxn>
                <a:cxn ang="0">
                  <a:pos x="222" y="0"/>
                </a:cxn>
                <a:cxn ang="0">
                  <a:pos x="238" y="0"/>
                </a:cxn>
                <a:cxn ang="0">
                  <a:pos x="253" y="4"/>
                </a:cxn>
                <a:cxn ang="0">
                  <a:pos x="266" y="10"/>
                </a:cxn>
                <a:cxn ang="0">
                  <a:pos x="279" y="18"/>
                </a:cxn>
                <a:cxn ang="0">
                  <a:pos x="288" y="27"/>
                </a:cxn>
                <a:cxn ang="0">
                  <a:pos x="296" y="39"/>
                </a:cxn>
                <a:cxn ang="0">
                  <a:pos x="303" y="50"/>
                </a:cxn>
                <a:cxn ang="0">
                  <a:pos x="307" y="63"/>
                </a:cxn>
                <a:cxn ang="0">
                  <a:pos x="309" y="79"/>
                </a:cxn>
                <a:cxn ang="0">
                  <a:pos x="311" y="100"/>
                </a:cxn>
                <a:cxn ang="0">
                  <a:pos x="312" y="124"/>
                </a:cxn>
                <a:cxn ang="0">
                  <a:pos x="314" y="156"/>
                </a:cxn>
                <a:cxn ang="0">
                  <a:pos x="314" y="500"/>
                </a:cxn>
                <a:cxn ang="0">
                  <a:pos x="178" y="500"/>
                </a:cxn>
                <a:cxn ang="0">
                  <a:pos x="178" y="161"/>
                </a:cxn>
                <a:cxn ang="0">
                  <a:pos x="177" y="136"/>
                </a:cxn>
                <a:cxn ang="0">
                  <a:pos x="177" y="118"/>
                </a:cxn>
                <a:cxn ang="0">
                  <a:pos x="176" y="105"/>
                </a:cxn>
                <a:cxn ang="0">
                  <a:pos x="175" y="98"/>
                </a:cxn>
                <a:cxn ang="0">
                  <a:pos x="172" y="92"/>
                </a:cxn>
                <a:cxn ang="0">
                  <a:pos x="169" y="88"/>
                </a:cxn>
                <a:cxn ang="0">
                  <a:pos x="164" y="87"/>
                </a:cxn>
                <a:cxn ang="0">
                  <a:pos x="158" y="87"/>
                </a:cxn>
                <a:cxn ang="0">
                  <a:pos x="150" y="87"/>
                </a:cxn>
                <a:cxn ang="0">
                  <a:pos x="146" y="88"/>
                </a:cxn>
                <a:cxn ang="0">
                  <a:pos x="143" y="93"/>
                </a:cxn>
                <a:cxn ang="0">
                  <a:pos x="141" y="100"/>
                </a:cxn>
                <a:cxn ang="0">
                  <a:pos x="139" y="107"/>
                </a:cxn>
                <a:cxn ang="0">
                  <a:pos x="136" y="122"/>
                </a:cxn>
                <a:cxn ang="0">
                  <a:pos x="136" y="143"/>
                </a:cxn>
                <a:cxn ang="0">
                  <a:pos x="136" y="167"/>
                </a:cxn>
                <a:cxn ang="0">
                  <a:pos x="136" y="500"/>
                </a:cxn>
                <a:cxn ang="0">
                  <a:pos x="0" y="500"/>
                </a:cxn>
                <a:cxn ang="0">
                  <a:pos x="0" y="9"/>
                </a:cxn>
                <a:cxn ang="0">
                  <a:pos x="139" y="9"/>
                </a:cxn>
              </a:cxnLst>
              <a:rect l="0" t="0" r="r" b="b"/>
              <a:pathLst>
                <a:path w="315" h="501">
                  <a:moveTo>
                    <a:pt x="139" y="9"/>
                  </a:moveTo>
                  <a:lnTo>
                    <a:pt x="136" y="54"/>
                  </a:lnTo>
                  <a:lnTo>
                    <a:pt x="144" y="41"/>
                  </a:lnTo>
                  <a:lnTo>
                    <a:pt x="153" y="30"/>
                  </a:lnTo>
                  <a:lnTo>
                    <a:pt x="161" y="20"/>
                  </a:lnTo>
                  <a:lnTo>
                    <a:pt x="172" y="13"/>
                  </a:lnTo>
                  <a:lnTo>
                    <a:pt x="183" y="6"/>
                  </a:lnTo>
                  <a:lnTo>
                    <a:pt x="195" y="2"/>
                  </a:lnTo>
                  <a:lnTo>
                    <a:pt x="208" y="0"/>
                  </a:lnTo>
                  <a:lnTo>
                    <a:pt x="222" y="0"/>
                  </a:lnTo>
                  <a:lnTo>
                    <a:pt x="238" y="0"/>
                  </a:lnTo>
                  <a:lnTo>
                    <a:pt x="253" y="4"/>
                  </a:lnTo>
                  <a:lnTo>
                    <a:pt x="266" y="10"/>
                  </a:lnTo>
                  <a:lnTo>
                    <a:pt x="279" y="18"/>
                  </a:lnTo>
                  <a:lnTo>
                    <a:pt x="288" y="27"/>
                  </a:lnTo>
                  <a:lnTo>
                    <a:pt x="296" y="39"/>
                  </a:lnTo>
                  <a:lnTo>
                    <a:pt x="303" y="50"/>
                  </a:lnTo>
                  <a:lnTo>
                    <a:pt x="307" y="63"/>
                  </a:lnTo>
                  <a:lnTo>
                    <a:pt x="309" y="79"/>
                  </a:lnTo>
                  <a:lnTo>
                    <a:pt x="311" y="100"/>
                  </a:lnTo>
                  <a:lnTo>
                    <a:pt x="312" y="124"/>
                  </a:lnTo>
                  <a:lnTo>
                    <a:pt x="314" y="156"/>
                  </a:lnTo>
                  <a:lnTo>
                    <a:pt x="314" y="500"/>
                  </a:lnTo>
                  <a:lnTo>
                    <a:pt x="178" y="500"/>
                  </a:lnTo>
                  <a:lnTo>
                    <a:pt x="178" y="161"/>
                  </a:lnTo>
                  <a:lnTo>
                    <a:pt x="177" y="136"/>
                  </a:lnTo>
                  <a:lnTo>
                    <a:pt x="177" y="118"/>
                  </a:lnTo>
                  <a:lnTo>
                    <a:pt x="176" y="105"/>
                  </a:lnTo>
                  <a:lnTo>
                    <a:pt x="175" y="98"/>
                  </a:lnTo>
                  <a:lnTo>
                    <a:pt x="172" y="92"/>
                  </a:lnTo>
                  <a:lnTo>
                    <a:pt x="169" y="88"/>
                  </a:lnTo>
                  <a:lnTo>
                    <a:pt x="164" y="87"/>
                  </a:lnTo>
                  <a:lnTo>
                    <a:pt x="158" y="87"/>
                  </a:lnTo>
                  <a:lnTo>
                    <a:pt x="150" y="87"/>
                  </a:lnTo>
                  <a:lnTo>
                    <a:pt x="146" y="88"/>
                  </a:lnTo>
                  <a:lnTo>
                    <a:pt x="143" y="93"/>
                  </a:lnTo>
                  <a:lnTo>
                    <a:pt x="141" y="100"/>
                  </a:lnTo>
                  <a:lnTo>
                    <a:pt x="139" y="107"/>
                  </a:lnTo>
                  <a:lnTo>
                    <a:pt x="136" y="122"/>
                  </a:lnTo>
                  <a:lnTo>
                    <a:pt x="136" y="143"/>
                  </a:lnTo>
                  <a:lnTo>
                    <a:pt x="136" y="167"/>
                  </a:lnTo>
                  <a:lnTo>
                    <a:pt x="136" y="500"/>
                  </a:lnTo>
                  <a:lnTo>
                    <a:pt x="0" y="500"/>
                  </a:lnTo>
                  <a:lnTo>
                    <a:pt x="0" y="9"/>
                  </a:lnTo>
                  <a:lnTo>
                    <a:pt x="139" y="9"/>
                  </a:lnTo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444" name="Freeform 44"/>
            <p:cNvSpPr>
              <a:spLocks noChangeArrowheads="1"/>
            </p:cNvSpPr>
            <p:nvPr/>
          </p:nvSpPr>
          <p:spPr bwMode="auto">
            <a:xfrm>
              <a:off x="5449" y="3959"/>
              <a:ext cx="71" cy="133"/>
            </a:xfrm>
            <a:custGeom>
              <a:avLst/>
              <a:gdLst/>
              <a:ahLst/>
              <a:cxnLst>
                <a:cxn ang="0">
                  <a:pos x="175" y="123"/>
                </a:cxn>
                <a:cxn ang="0">
                  <a:pos x="174" y="101"/>
                </a:cxn>
                <a:cxn ang="0">
                  <a:pos x="169" y="91"/>
                </a:cxn>
                <a:cxn ang="0">
                  <a:pos x="162" y="87"/>
                </a:cxn>
                <a:cxn ang="0">
                  <a:pos x="151" y="87"/>
                </a:cxn>
                <a:cxn ang="0">
                  <a:pos x="142" y="92"/>
                </a:cxn>
                <a:cxn ang="0">
                  <a:pos x="137" y="102"/>
                </a:cxn>
                <a:cxn ang="0">
                  <a:pos x="135" y="124"/>
                </a:cxn>
                <a:cxn ang="0">
                  <a:pos x="135" y="304"/>
                </a:cxn>
                <a:cxn ang="0">
                  <a:pos x="136" y="331"/>
                </a:cxn>
                <a:cxn ang="0">
                  <a:pos x="139" y="346"/>
                </a:cxn>
                <a:cxn ang="0">
                  <a:pos x="144" y="354"/>
                </a:cxn>
                <a:cxn ang="0">
                  <a:pos x="154" y="355"/>
                </a:cxn>
                <a:cxn ang="0">
                  <a:pos x="165" y="353"/>
                </a:cxn>
                <a:cxn ang="0">
                  <a:pos x="171" y="345"/>
                </a:cxn>
                <a:cxn ang="0">
                  <a:pos x="175" y="326"/>
                </a:cxn>
                <a:cxn ang="0">
                  <a:pos x="176" y="292"/>
                </a:cxn>
                <a:cxn ang="0">
                  <a:pos x="312" y="9"/>
                </a:cxn>
                <a:cxn ang="0">
                  <a:pos x="311" y="422"/>
                </a:cxn>
                <a:cxn ang="0">
                  <a:pos x="310" y="471"/>
                </a:cxn>
                <a:cxn ang="0">
                  <a:pos x="306" y="496"/>
                </a:cxn>
                <a:cxn ang="0">
                  <a:pos x="296" y="519"/>
                </a:cxn>
                <a:cxn ang="0">
                  <a:pos x="276" y="544"/>
                </a:cxn>
                <a:cxn ang="0">
                  <a:pos x="248" y="563"/>
                </a:cxn>
                <a:cxn ang="0">
                  <a:pos x="213" y="576"/>
                </a:cxn>
                <a:cxn ang="0">
                  <a:pos x="169" y="581"/>
                </a:cxn>
                <a:cxn ang="0">
                  <a:pos x="113" y="581"/>
                </a:cxn>
                <a:cxn ang="0">
                  <a:pos x="61" y="570"/>
                </a:cxn>
                <a:cxn ang="0">
                  <a:pos x="22" y="544"/>
                </a:cxn>
                <a:cxn ang="0">
                  <a:pos x="2" y="496"/>
                </a:cxn>
                <a:cxn ang="0">
                  <a:pos x="131" y="465"/>
                </a:cxn>
                <a:cxn ang="0">
                  <a:pos x="136" y="489"/>
                </a:cxn>
                <a:cxn ang="0">
                  <a:pos x="152" y="498"/>
                </a:cxn>
                <a:cxn ang="0">
                  <a:pos x="165" y="494"/>
                </a:cxn>
                <a:cxn ang="0">
                  <a:pos x="173" y="488"/>
                </a:cxn>
                <a:cxn ang="0">
                  <a:pos x="177" y="472"/>
                </a:cxn>
                <a:cxn ang="0">
                  <a:pos x="178" y="445"/>
                </a:cxn>
                <a:cxn ang="0">
                  <a:pos x="168" y="415"/>
                </a:cxn>
                <a:cxn ang="0">
                  <a:pos x="150" y="429"/>
                </a:cxn>
                <a:cxn ang="0">
                  <a:pos x="130" y="439"/>
                </a:cxn>
                <a:cxn ang="0">
                  <a:pos x="111" y="444"/>
                </a:cxn>
                <a:cxn ang="0">
                  <a:pos x="83" y="444"/>
                </a:cxn>
                <a:cxn ang="0">
                  <a:pos x="53" y="433"/>
                </a:cxn>
                <a:cxn ang="0">
                  <a:pos x="30" y="418"/>
                </a:cxn>
                <a:cxn ang="0">
                  <a:pos x="14" y="397"/>
                </a:cxn>
                <a:cxn ang="0">
                  <a:pos x="4" y="370"/>
                </a:cxn>
                <a:cxn ang="0">
                  <a:pos x="0" y="332"/>
                </a:cxn>
                <a:cxn ang="0">
                  <a:pos x="0" y="131"/>
                </a:cxn>
                <a:cxn ang="0">
                  <a:pos x="5" y="71"/>
                </a:cxn>
                <a:cxn ang="0">
                  <a:pos x="22" y="30"/>
                </a:cxn>
                <a:cxn ang="0">
                  <a:pos x="50" y="7"/>
                </a:cxn>
                <a:cxn ang="0">
                  <a:pos x="91" y="0"/>
                </a:cxn>
                <a:cxn ang="0">
                  <a:pos x="115" y="2"/>
                </a:cxn>
                <a:cxn ang="0">
                  <a:pos x="138" y="11"/>
                </a:cxn>
                <a:cxn ang="0">
                  <a:pos x="157" y="26"/>
                </a:cxn>
                <a:cxn ang="0">
                  <a:pos x="176" y="45"/>
                </a:cxn>
                <a:cxn ang="0">
                  <a:pos x="312" y="9"/>
                </a:cxn>
              </a:cxnLst>
              <a:rect l="0" t="0" r="r" b="b"/>
              <a:pathLst>
                <a:path w="313" h="585">
                  <a:moveTo>
                    <a:pt x="176" y="139"/>
                  </a:moveTo>
                  <a:lnTo>
                    <a:pt x="175" y="123"/>
                  </a:lnTo>
                  <a:lnTo>
                    <a:pt x="175" y="110"/>
                  </a:lnTo>
                  <a:lnTo>
                    <a:pt x="174" y="101"/>
                  </a:lnTo>
                  <a:lnTo>
                    <a:pt x="173" y="96"/>
                  </a:lnTo>
                  <a:lnTo>
                    <a:pt x="169" y="91"/>
                  </a:lnTo>
                  <a:lnTo>
                    <a:pt x="166" y="88"/>
                  </a:lnTo>
                  <a:lnTo>
                    <a:pt x="162" y="87"/>
                  </a:lnTo>
                  <a:lnTo>
                    <a:pt x="156" y="87"/>
                  </a:lnTo>
                  <a:lnTo>
                    <a:pt x="151" y="87"/>
                  </a:lnTo>
                  <a:lnTo>
                    <a:pt x="147" y="88"/>
                  </a:lnTo>
                  <a:lnTo>
                    <a:pt x="142" y="92"/>
                  </a:lnTo>
                  <a:lnTo>
                    <a:pt x="140" y="97"/>
                  </a:lnTo>
                  <a:lnTo>
                    <a:pt x="137" y="102"/>
                  </a:lnTo>
                  <a:lnTo>
                    <a:pt x="136" y="113"/>
                  </a:lnTo>
                  <a:lnTo>
                    <a:pt x="135" y="124"/>
                  </a:lnTo>
                  <a:lnTo>
                    <a:pt x="135" y="139"/>
                  </a:lnTo>
                  <a:lnTo>
                    <a:pt x="135" y="304"/>
                  </a:lnTo>
                  <a:lnTo>
                    <a:pt x="135" y="318"/>
                  </a:lnTo>
                  <a:lnTo>
                    <a:pt x="136" y="331"/>
                  </a:lnTo>
                  <a:lnTo>
                    <a:pt x="137" y="340"/>
                  </a:lnTo>
                  <a:lnTo>
                    <a:pt x="139" y="346"/>
                  </a:lnTo>
                  <a:lnTo>
                    <a:pt x="141" y="350"/>
                  </a:lnTo>
                  <a:lnTo>
                    <a:pt x="144" y="354"/>
                  </a:lnTo>
                  <a:lnTo>
                    <a:pt x="149" y="355"/>
                  </a:lnTo>
                  <a:lnTo>
                    <a:pt x="154" y="355"/>
                  </a:lnTo>
                  <a:lnTo>
                    <a:pt x="160" y="355"/>
                  </a:lnTo>
                  <a:lnTo>
                    <a:pt x="165" y="353"/>
                  </a:lnTo>
                  <a:lnTo>
                    <a:pt x="168" y="349"/>
                  </a:lnTo>
                  <a:lnTo>
                    <a:pt x="171" y="345"/>
                  </a:lnTo>
                  <a:lnTo>
                    <a:pt x="173" y="337"/>
                  </a:lnTo>
                  <a:lnTo>
                    <a:pt x="175" y="326"/>
                  </a:lnTo>
                  <a:lnTo>
                    <a:pt x="175" y="310"/>
                  </a:lnTo>
                  <a:lnTo>
                    <a:pt x="176" y="292"/>
                  </a:lnTo>
                  <a:lnTo>
                    <a:pt x="176" y="139"/>
                  </a:lnTo>
                  <a:close/>
                  <a:moveTo>
                    <a:pt x="312" y="9"/>
                  </a:moveTo>
                  <a:lnTo>
                    <a:pt x="312" y="387"/>
                  </a:lnTo>
                  <a:lnTo>
                    <a:pt x="311" y="422"/>
                  </a:lnTo>
                  <a:lnTo>
                    <a:pt x="311" y="449"/>
                  </a:lnTo>
                  <a:lnTo>
                    <a:pt x="310" y="471"/>
                  </a:lnTo>
                  <a:lnTo>
                    <a:pt x="310" y="487"/>
                  </a:lnTo>
                  <a:lnTo>
                    <a:pt x="306" y="496"/>
                  </a:lnTo>
                  <a:lnTo>
                    <a:pt x="302" y="507"/>
                  </a:lnTo>
                  <a:lnTo>
                    <a:pt x="296" y="519"/>
                  </a:lnTo>
                  <a:lnTo>
                    <a:pt x="287" y="533"/>
                  </a:lnTo>
                  <a:lnTo>
                    <a:pt x="276" y="544"/>
                  </a:lnTo>
                  <a:lnTo>
                    <a:pt x="263" y="553"/>
                  </a:lnTo>
                  <a:lnTo>
                    <a:pt x="248" y="563"/>
                  </a:lnTo>
                  <a:lnTo>
                    <a:pt x="233" y="570"/>
                  </a:lnTo>
                  <a:lnTo>
                    <a:pt x="213" y="576"/>
                  </a:lnTo>
                  <a:lnTo>
                    <a:pt x="192" y="579"/>
                  </a:lnTo>
                  <a:lnTo>
                    <a:pt x="169" y="581"/>
                  </a:lnTo>
                  <a:lnTo>
                    <a:pt x="144" y="584"/>
                  </a:lnTo>
                  <a:lnTo>
                    <a:pt x="113" y="581"/>
                  </a:lnTo>
                  <a:lnTo>
                    <a:pt x="86" y="578"/>
                  </a:lnTo>
                  <a:lnTo>
                    <a:pt x="61" y="570"/>
                  </a:lnTo>
                  <a:lnTo>
                    <a:pt x="41" y="559"/>
                  </a:lnTo>
                  <a:lnTo>
                    <a:pt x="22" y="544"/>
                  </a:lnTo>
                  <a:lnTo>
                    <a:pt x="10" y="523"/>
                  </a:lnTo>
                  <a:lnTo>
                    <a:pt x="2" y="496"/>
                  </a:lnTo>
                  <a:lnTo>
                    <a:pt x="0" y="465"/>
                  </a:lnTo>
                  <a:lnTo>
                    <a:pt x="131" y="465"/>
                  </a:lnTo>
                  <a:lnTo>
                    <a:pt x="133" y="479"/>
                  </a:lnTo>
                  <a:lnTo>
                    <a:pt x="136" y="489"/>
                  </a:lnTo>
                  <a:lnTo>
                    <a:pt x="142" y="496"/>
                  </a:lnTo>
                  <a:lnTo>
                    <a:pt x="152" y="498"/>
                  </a:lnTo>
                  <a:lnTo>
                    <a:pt x="158" y="497"/>
                  </a:lnTo>
                  <a:lnTo>
                    <a:pt x="165" y="494"/>
                  </a:lnTo>
                  <a:lnTo>
                    <a:pt x="169" y="491"/>
                  </a:lnTo>
                  <a:lnTo>
                    <a:pt x="173" y="488"/>
                  </a:lnTo>
                  <a:lnTo>
                    <a:pt x="175" y="480"/>
                  </a:lnTo>
                  <a:lnTo>
                    <a:pt x="177" y="472"/>
                  </a:lnTo>
                  <a:lnTo>
                    <a:pt x="177" y="459"/>
                  </a:lnTo>
                  <a:lnTo>
                    <a:pt x="178" y="445"/>
                  </a:lnTo>
                  <a:lnTo>
                    <a:pt x="178" y="409"/>
                  </a:lnTo>
                  <a:lnTo>
                    <a:pt x="168" y="415"/>
                  </a:lnTo>
                  <a:lnTo>
                    <a:pt x="160" y="423"/>
                  </a:lnTo>
                  <a:lnTo>
                    <a:pt x="150" y="429"/>
                  </a:lnTo>
                  <a:lnTo>
                    <a:pt x="141" y="435"/>
                  </a:lnTo>
                  <a:lnTo>
                    <a:pt x="130" y="439"/>
                  </a:lnTo>
                  <a:lnTo>
                    <a:pt x="121" y="441"/>
                  </a:lnTo>
                  <a:lnTo>
                    <a:pt x="111" y="444"/>
                  </a:lnTo>
                  <a:lnTo>
                    <a:pt x="101" y="444"/>
                  </a:lnTo>
                  <a:lnTo>
                    <a:pt x="83" y="444"/>
                  </a:lnTo>
                  <a:lnTo>
                    <a:pt x="68" y="440"/>
                  </a:lnTo>
                  <a:lnTo>
                    <a:pt x="53" y="433"/>
                  </a:lnTo>
                  <a:lnTo>
                    <a:pt x="41" y="428"/>
                  </a:lnTo>
                  <a:lnTo>
                    <a:pt x="30" y="418"/>
                  </a:lnTo>
                  <a:lnTo>
                    <a:pt x="21" y="409"/>
                  </a:lnTo>
                  <a:lnTo>
                    <a:pt x="14" y="397"/>
                  </a:lnTo>
                  <a:lnTo>
                    <a:pt x="8" y="385"/>
                  </a:lnTo>
                  <a:lnTo>
                    <a:pt x="4" y="370"/>
                  </a:lnTo>
                  <a:lnTo>
                    <a:pt x="2" y="353"/>
                  </a:lnTo>
                  <a:lnTo>
                    <a:pt x="0" y="332"/>
                  </a:lnTo>
                  <a:lnTo>
                    <a:pt x="0" y="310"/>
                  </a:lnTo>
                  <a:lnTo>
                    <a:pt x="0" y="131"/>
                  </a:lnTo>
                  <a:lnTo>
                    <a:pt x="1" y="98"/>
                  </a:lnTo>
                  <a:lnTo>
                    <a:pt x="5" y="71"/>
                  </a:lnTo>
                  <a:lnTo>
                    <a:pt x="12" y="46"/>
                  </a:lnTo>
                  <a:lnTo>
                    <a:pt x="22" y="30"/>
                  </a:lnTo>
                  <a:lnTo>
                    <a:pt x="34" y="15"/>
                  </a:lnTo>
                  <a:lnTo>
                    <a:pt x="50" y="7"/>
                  </a:lnTo>
                  <a:lnTo>
                    <a:pt x="70" y="1"/>
                  </a:lnTo>
                  <a:lnTo>
                    <a:pt x="91" y="0"/>
                  </a:lnTo>
                  <a:lnTo>
                    <a:pt x="103" y="0"/>
                  </a:lnTo>
                  <a:lnTo>
                    <a:pt x="115" y="2"/>
                  </a:lnTo>
                  <a:lnTo>
                    <a:pt x="127" y="6"/>
                  </a:lnTo>
                  <a:lnTo>
                    <a:pt x="138" y="11"/>
                  </a:lnTo>
                  <a:lnTo>
                    <a:pt x="148" y="17"/>
                  </a:lnTo>
                  <a:lnTo>
                    <a:pt x="157" y="26"/>
                  </a:lnTo>
                  <a:lnTo>
                    <a:pt x="167" y="33"/>
                  </a:lnTo>
                  <a:lnTo>
                    <a:pt x="176" y="45"/>
                  </a:lnTo>
                  <a:lnTo>
                    <a:pt x="185" y="9"/>
                  </a:lnTo>
                  <a:lnTo>
                    <a:pt x="312" y="9"/>
                  </a:lnTo>
                  <a:close/>
                </a:path>
              </a:pathLst>
            </a:cu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056" name="Line 45"/>
          <p:cNvSpPr>
            <a:spLocks noChangeShapeType="1"/>
          </p:cNvSpPr>
          <p:nvPr/>
        </p:nvSpPr>
        <p:spPr bwMode="auto">
          <a:xfrm>
            <a:off x="228600" y="5943600"/>
            <a:ext cx="8686800" cy="1588"/>
          </a:xfrm>
          <a:prstGeom prst="line">
            <a:avLst/>
          </a:prstGeom>
          <a:noFill/>
          <a:ln w="2556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ndb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6463"/>
            <a:ext cx="9144000" cy="504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2971800" y="304800"/>
            <a:ext cx="3054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http://ndbserver.rutgers.edu/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ndb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96888"/>
            <a:ext cx="9144000" cy="586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ndb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3988"/>
            <a:ext cx="8458200" cy="649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ndb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7463"/>
            <a:ext cx="7467600" cy="682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sd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0"/>
            <a:ext cx="7315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sd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23825"/>
            <a:ext cx="8686800" cy="661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219200" y="3200400"/>
            <a:ext cx="7086600" cy="1981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sd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3"/>
            <a:ext cx="9144000" cy="685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sd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463"/>
            <a:ext cx="9144000" cy="682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sd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25"/>
            <a:ext cx="8991600" cy="681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sd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988"/>
            <a:ext cx="9144000" cy="680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sd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 descr="csd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113"/>
            <a:ext cx="9144000" cy="683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1600200" y="1066800"/>
            <a:ext cx="639921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b="1"/>
              <a:t>http://relibase.ebi.ac.uk</a:t>
            </a:r>
          </a:p>
        </p:txBody>
      </p:sp>
      <p:pic>
        <p:nvPicPr>
          <p:cNvPr id="15363" name="Picture 4" descr="relilogo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2743200"/>
            <a:ext cx="4800600" cy="132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6096000"/>
            <a:ext cx="5794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365" name="Group 6"/>
          <p:cNvGrpSpPr>
            <a:grpSpLocks/>
          </p:cNvGrpSpPr>
          <p:nvPr/>
        </p:nvGrpSpPr>
        <p:grpSpPr bwMode="auto">
          <a:xfrm>
            <a:off x="1066800" y="6248400"/>
            <a:ext cx="979488" cy="246063"/>
            <a:chOff x="672" y="3936"/>
            <a:chExt cx="617" cy="155"/>
          </a:xfrm>
        </p:grpSpPr>
        <p:sp>
          <p:nvSpPr>
            <p:cNvPr id="310279" name="Freeform 7"/>
            <p:cNvSpPr>
              <a:spLocks noChangeArrowheads="1"/>
            </p:cNvSpPr>
            <p:nvPr/>
          </p:nvSpPr>
          <p:spPr bwMode="auto">
            <a:xfrm>
              <a:off x="672" y="3939"/>
              <a:ext cx="29" cy="150"/>
            </a:xfrm>
            <a:custGeom>
              <a:avLst/>
              <a:gdLst/>
              <a:ahLst/>
              <a:cxnLst>
                <a:cxn ang="0">
                  <a:pos x="129" y="0"/>
                </a:cxn>
                <a:cxn ang="0">
                  <a:pos x="129" y="661"/>
                </a:cxn>
                <a:cxn ang="0">
                  <a:pos x="0" y="661"/>
                </a:cxn>
                <a:cxn ang="0">
                  <a:pos x="0" y="0"/>
                </a:cxn>
                <a:cxn ang="0">
                  <a:pos x="129" y="0"/>
                </a:cxn>
              </a:cxnLst>
              <a:rect l="0" t="0" r="r" b="b"/>
              <a:pathLst>
                <a:path w="130" h="662">
                  <a:moveTo>
                    <a:pt x="129" y="0"/>
                  </a:moveTo>
                  <a:lnTo>
                    <a:pt x="129" y="661"/>
                  </a:lnTo>
                  <a:lnTo>
                    <a:pt x="0" y="661"/>
                  </a:lnTo>
                  <a:lnTo>
                    <a:pt x="0" y="0"/>
                  </a:lnTo>
                  <a:lnTo>
                    <a:pt x="129" y="0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280" name="Freeform 8"/>
            <p:cNvSpPr>
              <a:spLocks noChangeArrowheads="1"/>
            </p:cNvSpPr>
            <p:nvPr/>
          </p:nvSpPr>
          <p:spPr bwMode="auto">
            <a:xfrm>
              <a:off x="712" y="3936"/>
              <a:ext cx="68" cy="156"/>
            </a:xfrm>
            <a:custGeom>
              <a:avLst/>
              <a:gdLst/>
              <a:ahLst/>
              <a:cxnLst>
                <a:cxn ang="0">
                  <a:pos x="168" y="162"/>
                </a:cxn>
                <a:cxn ang="0">
                  <a:pos x="166" y="133"/>
                </a:cxn>
                <a:cxn ang="0">
                  <a:pos x="163" y="119"/>
                </a:cxn>
                <a:cxn ang="0">
                  <a:pos x="156" y="112"/>
                </a:cxn>
                <a:cxn ang="0">
                  <a:pos x="144" y="112"/>
                </a:cxn>
                <a:cxn ang="0">
                  <a:pos x="136" y="117"/>
                </a:cxn>
                <a:cxn ang="0">
                  <a:pos x="131" y="129"/>
                </a:cxn>
                <a:cxn ang="0">
                  <a:pos x="128" y="160"/>
                </a:cxn>
                <a:cxn ang="0">
                  <a:pos x="128" y="493"/>
                </a:cxn>
                <a:cxn ang="0">
                  <a:pos x="129" y="539"/>
                </a:cxn>
                <a:cxn ang="0">
                  <a:pos x="132" y="565"/>
                </a:cxn>
                <a:cxn ang="0">
                  <a:pos x="137" y="574"/>
                </a:cxn>
                <a:cxn ang="0">
                  <a:pos x="150" y="578"/>
                </a:cxn>
                <a:cxn ang="0">
                  <a:pos x="160" y="574"/>
                </a:cxn>
                <a:cxn ang="0">
                  <a:pos x="166" y="562"/>
                </a:cxn>
                <a:cxn ang="0">
                  <a:pos x="168" y="535"/>
                </a:cxn>
                <a:cxn ang="0">
                  <a:pos x="169" y="488"/>
                </a:cxn>
                <a:cxn ang="0">
                  <a:pos x="299" y="401"/>
                </a:cxn>
                <a:cxn ang="0">
                  <a:pos x="298" y="486"/>
                </a:cxn>
                <a:cxn ang="0">
                  <a:pos x="295" y="543"/>
                </a:cxn>
                <a:cxn ang="0">
                  <a:pos x="287" y="583"/>
                </a:cxn>
                <a:cxn ang="0">
                  <a:pos x="274" y="618"/>
                </a:cxn>
                <a:cxn ang="0">
                  <a:pos x="250" y="648"/>
                </a:cxn>
                <a:cxn ang="0">
                  <a:pos x="223" y="671"/>
                </a:cxn>
                <a:cxn ang="0">
                  <a:pos x="188" y="683"/>
                </a:cxn>
                <a:cxn ang="0">
                  <a:pos x="150" y="688"/>
                </a:cxn>
                <a:cxn ang="0">
                  <a:pos x="111" y="685"/>
                </a:cxn>
                <a:cxn ang="0">
                  <a:pos x="77" y="672"/>
                </a:cxn>
                <a:cxn ang="0">
                  <a:pos x="48" y="650"/>
                </a:cxn>
                <a:cxn ang="0">
                  <a:pos x="26" y="619"/>
                </a:cxn>
                <a:cxn ang="0">
                  <a:pos x="10" y="584"/>
                </a:cxn>
                <a:cxn ang="0">
                  <a:pos x="4" y="544"/>
                </a:cxn>
                <a:cxn ang="0">
                  <a:pos x="0" y="488"/>
                </a:cxn>
                <a:cxn ang="0">
                  <a:pos x="0" y="401"/>
                </a:cxn>
                <a:cxn ang="0">
                  <a:pos x="0" y="241"/>
                </a:cxn>
                <a:cxn ang="0">
                  <a:pos x="1" y="170"/>
                </a:cxn>
                <a:cxn ang="0">
                  <a:pos x="6" y="125"/>
                </a:cxn>
                <a:cxn ang="0">
                  <a:pos x="16" y="88"/>
                </a:cxn>
                <a:cxn ang="0">
                  <a:pos x="35" y="54"/>
                </a:cxn>
                <a:cxn ang="0">
                  <a:pos x="60" y="27"/>
                </a:cxn>
                <a:cxn ang="0">
                  <a:pos x="92" y="10"/>
                </a:cxn>
                <a:cxn ang="0">
                  <a:pos x="128" y="0"/>
                </a:cxn>
                <a:cxn ang="0">
                  <a:pos x="168" y="0"/>
                </a:cxn>
                <a:cxn ang="0">
                  <a:pos x="203" y="9"/>
                </a:cxn>
                <a:cxn ang="0">
                  <a:pos x="236" y="26"/>
                </a:cxn>
                <a:cxn ang="0">
                  <a:pos x="261" y="53"/>
                </a:cxn>
                <a:cxn ang="0">
                  <a:pos x="280" y="87"/>
                </a:cxn>
                <a:cxn ang="0">
                  <a:pos x="292" y="123"/>
                </a:cxn>
                <a:cxn ang="0">
                  <a:pos x="296" y="169"/>
                </a:cxn>
                <a:cxn ang="0">
                  <a:pos x="298" y="240"/>
                </a:cxn>
                <a:cxn ang="0">
                  <a:pos x="299" y="401"/>
                </a:cxn>
              </a:cxnLst>
              <a:rect l="0" t="0" r="r" b="b"/>
              <a:pathLst>
                <a:path w="300" h="689">
                  <a:moveTo>
                    <a:pt x="169" y="183"/>
                  </a:moveTo>
                  <a:lnTo>
                    <a:pt x="168" y="162"/>
                  </a:lnTo>
                  <a:lnTo>
                    <a:pt x="168" y="145"/>
                  </a:lnTo>
                  <a:lnTo>
                    <a:pt x="166" y="133"/>
                  </a:lnTo>
                  <a:lnTo>
                    <a:pt x="165" y="125"/>
                  </a:lnTo>
                  <a:lnTo>
                    <a:pt x="163" y="119"/>
                  </a:lnTo>
                  <a:lnTo>
                    <a:pt x="160" y="114"/>
                  </a:lnTo>
                  <a:lnTo>
                    <a:pt x="156" y="112"/>
                  </a:lnTo>
                  <a:lnTo>
                    <a:pt x="150" y="112"/>
                  </a:lnTo>
                  <a:lnTo>
                    <a:pt x="144" y="112"/>
                  </a:lnTo>
                  <a:lnTo>
                    <a:pt x="140" y="114"/>
                  </a:lnTo>
                  <a:lnTo>
                    <a:pt x="136" y="117"/>
                  </a:lnTo>
                  <a:lnTo>
                    <a:pt x="134" y="122"/>
                  </a:lnTo>
                  <a:lnTo>
                    <a:pt x="131" y="129"/>
                  </a:lnTo>
                  <a:lnTo>
                    <a:pt x="129" y="142"/>
                  </a:lnTo>
                  <a:lnTo>
                    <a:pt x="128" y="160"/>
                  </a:lnTo>
                  <a:lnTo>
                    <a:pt x="128" y="183"/>
                  </a:lnTo>
                  <a:lnTo>
                    <a:pt x="128" y="493"/>
                  </a:lnTo>
                  <a:lnTo>
                    <a:pt x="128" y="518"/>
                  </a:lnTo>
                  <a:lnTo>
                    <a:pt x="129" y="539"/>
                  </a:lnTo>
                  <a:lnTo>
                    <a:pt x="130" y="553"/>
                  </a:lnTo>
                  <a:lnTo>
                    <a:pt x="132" y="565"/>
                  </a:lnTo>
                  <a:lnTo>
                    <a:pt x="134" y="569"/>
                  </a:lnTo>
                  <a:lnTo>
                    <a:pt x="137" y="574"/>
                  </a:lnTo>
                  <a:lnTo>
                    <a:pt x="142" y="576"/>
                  </a:lnTo>
                  <a:lnTo>
                    <a:pt x="150" y="578"/>
                  </a:lnTo>
                  <a:lnTo>
                    <a:pt x="155" y="576"/>
                  </a:lnTo>
                  <a:lnTo>
                    <a:pt x="160" y="574"/>
                  </a:lnTo>
                  <a:lnTo>
                    <a:pt x="163" y="568"/>
                  </a:lnTo>
                  <a:lnTo>
                    <a:pt x="166" y="562"/>
                  </a:lnTo>
                  <a:lnTo>
                    <a:pt x="167" y="551"/>
                  </a:lnTo>
                  <a:lnTo>
                    <a:pt x="168" y="535"/>
                  </a:lnTo>
                  <a:lnTo>
                    <a:pt x="168" y="514"/>
                  </a:lnTo>
                  <a:lnTo>
                    <a:pt x="169" y="488"/>
                  </a:lnTo>
                  <a:lnTo>
                    <a:pt x="169" y="183"/>
                  </a:lnTo>
                  <a:close/>
                  <a:moveTo>
                    <a:pt x="299" y="401"/>
                  </a:moveTo>
                  <a:lnTo>
                    <a:pt x="298" y="447"/>
                  </a:lnTo>
                  <a:lnTo>
                    <a:pt x="298" y="486"/>
                  </a:lnTo>
                  <a:lnTo>
                    <a:pt x="296" y="518"/>
                  </a:lnTo>
                  <a:lnTo>
                    <a:pt x="295" y="543"/>
                  </a:lnTo>
                  <a:lnTo>
                    <a:pt x="292" y="563"/>
                  </a:lnTo>
                  <a:lnTo>
                    <a:pt x="287" y="583"/>
                  </a:lnTo>
                  <a:lnTo>
                    <a:pt x="281" y="600"/>
                  </a:lnTo>
                  <a:lnTo>
                    <a:pt x="274" y="618"/>
                  </a:lnTo>
                  <a:lnTo>
                    <a:pt x="262" y="634"/>
                  </a:lnTo>
                  <a:lnTo>
                    <a:pt x="250" y="648"/>
                  </a:lnTo>
                  <a:lnTo>
                    <a:pt x="238" y="660"/>
                  </a:lnTo>
                  <a:lnTo>
                    <a:pt x="223" y="671"/>
                  </a:lnTo>
                  <a:lnTo>
                    <a:pt x="205" y="678"/>
                  </a:lnTo>
                  <a:lnTo>
                    <a:pt x="188" y="683"/>
                  </a:lnTo>
                  <a:lnTo>
                    <a:pt x="169" y="687"/>
                  </a:lnTo>
                  <a:lnTo>
                    <a:pt x="150" y="688"/>
                  </a:lnTo>
                  <a:lnTo>
                    <a:pt x="129" y="687"/>
                  </a:lnTo>
                  <a:lnTo>
                    <a:pt x="111" y="685"/>
                  </a:lnTo>
                  <a:lnTo>
                    <a:pt x="93" y="679"/>
                  </a:lnTo>
                  <a:lnTo>
                    <a:pt x="77" y="672"/>
                  </a:lnTo>
                  <a:lnTo>
                    <a:pt x="62" y="662"/>
                  </a:lnTo>
                  <a:lnTo>
                    <a:pt x="48" y="650"/>
                  </a:lnTo>
                  <a:lnTo>
                    <a:pt x="37" y="635"/>
                  </a:lnTo>
                  <a:lnTo>
                    <a:pt x="26" y="619"/>
                  </a:lnTo>
                  <a:lnTo>
                    <a:pt x="17" y="601"/>
                  </a:lnTo>
                  <a:lnTo>
                    <a:pt x="10" y="584"/>
                  </a:lnTo>
                  <a:lnTo>
                    <a:pt x="6" y="565"/>
                  </a:lnTo>
                  <a:lnTo>
                    <a:pt x="4" y="544"/>
                  </a:lnTo>
                  <a:lnTo>
                    <a:pt x="2" y="519"/>
                  </a:lnTo>
                  <a:lnTo>
                    <a:pt x="0" y="488"/>
                  </a:lnTo>
                  <a:lnTo>
                    <a:pt x="0" y="448"/>
                  </a:lnTo>
                  <a:lnTo>
                    <a:pt x="0" y="401"/>
                  </a:lnTo>
                  <a:lnTo>
                    <a:pt x="0" y="289"/>
                  </a:lnTo>
                  <a:lnTo>
                    <a:pt x="0" y="241"/>
                  </a:lnTo>
                  <a:lnTo>
                    <a:pt x="0" y="202"/>
                  </a:lnTo>
                  <a:lnTo>
                    <a:pt x="1" y="170"/>
                  </a:lnTo>
                  <a:lnTo>
                    <a:pt x="3" y="146"/>
                  </a:lnTo>
                  <a:lnTo>
                    <a:pt x="6" y="125"/>
                  </a:lnTo>
                  <a:lnTo>
                    <a:pt x="9" y="107"/>
                  </a:lnTo>
                  <a:lnTo>
                    <a:pt x="16" y="88"/>
                  </a:lnTo>
                  <a:lnTo>
                    <a:pt x="25" y="71"/>
                  </a:lnTo>
                  <a:lnTo>
                    <a:pt x="35" y="54"/>
                  </a:lnTo>
                  <a:lnTo>
                    <a:pt x="47" y="40"/>
                  </a:lnTo>
                  <a:lnTo>
                    <a:pt x="60" y="27"/>
                  </a:lnTo>
                  <a:lnTo>
                    <a:pt x="75" y="18"/>
                  </a:lnTo>
                  <a:lnTo>
                    <a:pt x="92" y="10"/>
                  </a:lnTo>
                  <a:lnTo>
                    <a:pt x="110" y="3"/>
                  </a:lnTo>
                  <a:lnTo>
                    <a:pt x="128" y="0"/>
                  </a:lnTo>
                  <a:lnTo>
                    <a:pt x="150" y="0"/>
                  </a:lnTo>
                  <a:lnTo>
                    <a:pt x="168" y="0"/>
                  </a:lnTo>
                  <a:lnTo>
                    <a:pt x="187" y="3"/>
                  </a:lnTo>
                  <a:lnTo>
                    <a:pt x="203" y="9"/>
                  </a:lnTo>
                  <a:lnTo>
                    <a:pt x="221" y="17"/>
                  </a:lnTo>
                  <a:lnTo>
                    <a:pt x="236" y="26"/>
                  </a:lnTo>
                  <a:lnTo>
                    <a:pt x="249" y="38"/>
                  </a:lnTo>
                  <a:lnTo>
                    <a:pt x="261" y="53"/>
                  </a:lnTo>
                  <a:lnTo>
                    <a:pt x="273" y="69"/>
                  </a:lnTo>
                  <a:lnTo>
                    <a:pt x="280" y="87"/>
                  </a:lnTo>
                  <a:lnTo>
                    <a:pt x="287" y="105"/>
                  </a:lnTo>
                  <a:lnTo>
                    <a:pt x="292" y="123"/>
                  </a:lnTo>
                  <a:lnTo>
                    <a:pt x="295" y="145"/>
                  </a:lnTo>
                  <a:lnTo>
                    <a:pt x="296" y="169"/>
                  </a:lnTo>
                  <a:lnTo>
                    <a:pt x="298" y="200"/>
                  </a:lnTo>
                  <a:lnTo>
                    <a:pt x="298" y="240"/>
                  </a:lnTo>
                  <a:lnTo>
                    <a:pt x="299" y="289"/>
                  </a:lnTo>
                  <a:lnTo>
                    <a:pt x="299" y="401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281" name="Freeform 9"/>
            <p:cNvSpPr>
              <a:spLocks noChangeArrowheads="1"/>
            </p:cNvSpPr>
            <p:nvPr/>
          </p:nvSpPr>
          <p:spPr bwMode="auto">
            <a:xfrm>
              <a:off x="790" y="3936"/>
              <a:ext cx="69" cy="156"/>
            </a:xfrm>
            <a:custGeom>
              <a:avLst/>
              <a:gdLst/>
              <a:ahLst/>
              <a:cxnLst>
                <a:cxn ang="0">
                  <a:pos x="176" y="302"/>
                </a:cxn>
                <a:cxn ang="0">
                  <a:pos x="175" y="163"/>
                </a:cxn>
                <a:cxn ang="0">
                  <a:pos x="173" y="132"/>
                </a:cxn>
                <a:cxn ang="0">
                  <a:pos x="169" y="119"/>
                </a:cxn>
                <a:cxn ang="0">
                  <a:pos x="160" y="112"/>
                </a:cxn>
                <a:cxn ang="0">
                  <a:pos x="145" y="112"/>
                </a:cxn>
                <a:cxn ang="0">
                  <a:pos x="135" y="120"/>
                </a:cxn>
                <a:cxn ang="0">
                  <a:pos x="130" y="135"/>
                </a:cxn>
                <a:cxn ang="0">
                  <a:pos x="128" y="169"/>
                </a:cxn>
                <a:cxn ang="0">
                  <a:pos x="128" y="499"/>
                </a:cxn>
                <a:cxn ang="0">
                  <a:pos x="129" y="539"/>
                </a:cxn>
                <a:cxn ang="0">
                  <a:pos x="133" y="563"/>
                </a:cxn>
                <a:cxn ang="0">
                  <a:pos x="139" y="574"/>
                </a:cxn>
                <a:cxn ang="0">
                  <a:pos x="152" y="578"/>
                </a:cxn>
                <a:cxn ang="0">
                  <a:pos x="165" y="574"/>
                </a:cxn>
                <a:cxn ang="0">
                  <a:pos x="171" y="563"/>
                </a:cxn>
                <a:cxn ang="0">
                  <a:pos x="174" y="538"/>
                </a:cxn>
                <a:cxn ang="0">
                  <a:pos x="176" y="495"/>
                </a:cxn>
                <a:cxn ang="0">
                  <a:pos x="305" y="411"/>
                </a:cxn>
                <a:cxn ang="0">
                  <a:pos x="304" y="483"/>
                </a:cxn>
                <a:cxn ang="0">
                  <a:pos x="299" y="556"/>
                </a:cxn>
                <a:cxn ang="0">
                  <a:pos x="287" y="601"/>
                </a:cxn>
                <a:cxn ang="0">
                  <a:pos x="263" y="639"/>
                </a:cxn>
                <a:cxn ang="0">
                  <a:pos x="227" y="670"/>
                </a:cxn>
                <a:cxn ang="0">
                  <a:pos x="180" y="685"/>
                </a:cxn>
                <a:cxn ang="0">
                  <a:pos x="127" y="685"/>
                </a:cxn>
                <a:cxn ang="0">
                  <a:pos x="80" y="672"/>
                </a:cxn>
                <a:cxn ang="0">
                  <a:pos x="43" y="646"/>
                </a:cxn>
                <a:cxn ang="0">
                  <a:pos x="18" y="609"/>
                </a:cxn>
                <a:cxn ang="0">
                  <a:pos x="6" y="559"/>
                </a:cxn>
                <a:cxn ang="0">
                  <a:pos x="0" y="485"/>
                </a:cxn>
                <a:cxn ang="0">
                  <a:pos x="0" y="248"/>
                </a:cxn>
                <a:cxn ang="0">
                  <a:pos x="0" y="183"/>
                </a:cxn>
                <a:cxn ang="0">
                  <a:pos x="4" y="139"/>
                </a:cxn>
                <a:cxn ang="0">
                  <a:pos x="10" y="104"/>
                </a:cxn>
                <a:cxn ang="0">
                  <a:pos x="25" y="71"/>
                </a:cxn>
                <a:cxn ang="0">
                  <a:pos x="47" y="40"/>
                </a:cxn>
                <a:cxn ang="0">
                  <a:pos x="76" y="18"/>
                </a:cxn>
                <a:cxn ang="0">
                  <a:pos x="111" y="3"/>
                </a:cxn>
                <a:cxn ang="0">
                  <a:pos x="150" y="0"/>
                </a:cxn>
                <a:cxn ang="0">
                  <a:pos x="202" y="6"/>
                </a:cxn>
                <a:cxn ang="0">
                  <a:pos x="244" y="28"/>
                </a:cxn>
                <a:cxn ang="0">
                  <a:pos x="275" y="62"/>
                </a:cxn>
                <a:cxn ang="0">
                  <a:pos x="294" y="103"/>
                </a:cxn>
                <a:cxn ang="0">
                  <a:pos x="302" y="158"/>
                </a:cxn>
                <a:cxn ang="0">
                  <a:pos x="305" y="240"/>
                </a:cxn>
              </a:cxnLst>
              <a:rect l="0" t="0" r="r" b="b"/>
              <a:pathLst>
                <a:path w="306" h="689">
                  <a:moveTo>
                    <a:pt x="305" y="302"/>
                  </a:moveTo>
                  <a:lnTo>
                    <a:pt x="176" y="302"/>
                  </a:lnTo>
                  <a:lnTo>
                    <a:pt x="176" y="187"/>
                  </a:lnTo>
                  <a:lnTo>
                    <a:pt x="175" y="163"/>
                  </a:lnTo>
                  <a:lnTo>
                    <a:pt x="174" y="146"/>
                  </a:lnTo>
                  <a:lnTo>
                    <a:pt x="173" y="132"/>
                  </a:lnTo>
                  <a:lnTo>
                    <a:pt x="172" y="123"/>
                  </a:lnTo>
                  <a:lnTo>
                    <a:pt x="169" y="119"/>
                  </a:lnTo>
                  <a:lnTo>
                    <a:pt x="165" y="114"/>
                  </a:lnTo>
                  <a:lnTo>
                    <a:pt x="160" y="112"/>
                  </a:lnTo>
                  <a:lnTo>
                    <a:pt x="153" y="112"/>
                  </a:lnTo>
                  <a:lnTo>
                    <a:pt x="145" y="112"/>
                  </a:lnTo>
                  <a:lnTo>
                    <a:pt x="140" y="114"/>
                  </a:lnTo>
                  <a:lnTo>
                    <a:pt x="135" y="120"/>
                  </a:lnTo>
                  <a:lnTo>
                    <a:pt x="133" y="126"/>
                  </a:lnTo>
                  <a:lnTo>
                    <a:pt x="130" y="135"/>
                  </a:lnTo>
                  <a:lnTo>
                    <a:pt x="129" y="150"/>
                  </a:lnTo>
                  <a:lnTo>
                    <a:pt x="128" y="169"/>
                  </a:lnTo>
                  <a:lnTo>
                    <a:pt x="128" y="192"/>
                  </a:lnTo>
                  <a:lnTo>
                    <a:pt x="128" y="499"/>
                  </a:lnTo>
                  <a:lnTo>
                    <a:pt x="128" y="521"/>
                  </a:lnTo>
                  <a:lnTo>
                    <a:pt x="129" y="539"/>
                  </a:lnTo>
                  <a:lnTo>
                    <a:pt x="130" y="552"/>
                  </a:lnTo>
                  <a:lnTo>
                    <a:pt x="133" y="563"/>
                  </a:lnTo>
                  <a:lnTo>
                    <a:pt x="135" y="568"/>
                  </a:lnTo>
                  <a:lnTo>
                    <a:pt x="139" y="574"/>
                  </a:lnTo>
                  <a:lnTo>
                    <a:pt x="145" y="576"/>
                  </a:lnTo>
                  <a:lnTo>
                    <a:pt x="152" y="578"/>
                  </a:lnTo>
                  <a:lnTo>
                    <a:pt x="158" y="576"/>
                  </a:lnTo>
                  <a:lnTo>
                    <a:pt x="165" y="574"/>
                  </a:lnTo>
                  <a:lnTo>
                    <a:pt x="168" y="568"/>
                  </a:lnTo>
                  <a:lnTo>
                    <a:pt x="171" y="563"/>
                  </a:lnTo>
                  <a:lnTo>
                    <a:pt x="173" y="552"/>
                  </a:lnTo>
                  <a:lnTo>
                    <a:pt x="174" y="538"/>
                  </a:lnTo>
                  <a:lnTo>
                    <a:pt x="175" y="518"/>
                  </a:lnTo>
                  <a:lnTo>
                    <a:pt x="176" y="495"/>
                  </a:lnTo>
                  <a:lnTo>
                    <a:pt x="176" y="411"/>
                  </a:lnTo>
                  <a:lnTo>
                    <a:pt x="305" y="411"/>
                  </a:lnTo>
                  <a:lnTo>
                    <a:pt x="305" y="436"/>
                  </a:lnTo>
                  <a:lnTo>
                    <a:pt x="304" y="483"/>
                  </a:lnTo>
                  <a:lnTo>
                    <a:pt x="302" y="524"/>
                  </a:lnTo>
                  <a:lnTo>
                    <a:pt x="299" y="556"/>
                  </a:lnTo>
                  <a:lnTo>
                    <a:pt x="294" y="581"/>
                  </a:lnTo>
                  <a:lnTo>
                    <a:pt x="287" y="601"/>
                  </a:lnTo>
                  <a:lnTo>
                    <a:pt x="276" y="621"/>
                  </a:lnTo>
                  <a:lnTo>
                    <a:pt x="263" y="639"/>
                  </a:lnTo>
                  <a:lnTo>
                    <a:pt x="246" y="658"/>
                  </a:lnTo>
                  <a:lnTo>
                    <a:pt x="227" y="670"/>
                  </a:lnTo>
                  <a:lnTo>
                    <a:pt x="204" y="680"/>
                  </a:lnTo>
                  <a:lnTo>
                    <a:pt x="180" y="685"/>
                  </a:lnTo>
                  <a:lnTo>
                    <a:pt x="154" y="688"/>
                  </a:lnTo>
                  <a:lnTo>
                    <a:pt x="127" y="685"/>
                  </a:lnTo>
                  <a:lnTo>
                    <a:pt x="102" y="680"/>
                  </a:lnTo>
                  <a:lnTo>
                    <a:pt x="80" y="672"/>
                  </a:lnTo>
                  <a:lnTo>
                    <a:pt x="60" y="662"/>
                  </a:lnTo>
                  <a:lnTo>
                    <a:pt x="43" y="646"/>
                  </a:lnTo>
                  <a:lnTo>
                    <a:pt x="29" y="629"/>
                  </a:lnTo>
                  <a:lnTo>
                    <a:pt x="18" y="609"/>
                  </a:lnTo>
                  <a:lnTo>
                    <a:pt x="11" y="587"/>
                  </a:lnTo>
                  <a:lnTo>
                    <a:pt x="6" y="559"/>
                  </a:lnTo>
                  <a:lnTo>
                    <a:pt x="3" y="524"/>
                  </a:lnTo>
                  <a:lnTo>
                    <a:pt x="0" y="485"/>
                  </a:lnTo>
                  <a:lnTo>
                    <a:pt x="0" y="440"/>
                  </a:lnTo>
                  <a:lnTo>
                    <a:pt x="0" y="248"/>
                  </a:lnTo>
                  <a:lnTo>
                    <a:pt x="0" y="214"/>
                  </a:lnTo>
                  <a:lnTo>
                    <a:pt x="0" y="183"/>
                  </a:lnTo>
                  <a:lnTo>
                    <a:pt x="2" y="160"/>
                  </a:lnTo>
                  <a:lnTo>
                    <a:pt x="4" y="139"/>
                  </a:lnTo>
                  <a:lnTo>
                    <a:pt x="6" y="121"/>
                  </a:lnTo>
                  <a:lnTo>
                    <a:pt x="10" y="104"/>
                  </a:lnTo>
                  <a:lnTo>
                    <a:pt x="16" y="87"/>
                  </a:lnTo>
                  <a:lnTo>
                    <a:pt x="25" y="71"/>
                  </a:lnTo>
                  <a:lnTo>
                    <a:pt x="34" y="54"/>
                  </a:lnTo>
                  <a:lnTo>
                    <a:pt x="47" y="40"/>
                  </a:lnTo>
                  <a:lnTo>
                    <a:pt x="60" y="28"/>
                  </a:lnTo>
                  <a:lnTo>
                    <a:pt x="76" y="18"/>
                  </a:lnTo>
                  <a:lnTo>
                    <a:pt x="92" y="10"/>
                  </a:lnTo>
                  <a:lnTo>
                    <a:pt x="111" y="3"/>
                  </a:lnTo>
                  <a:lnTo>
                    <a:pt x="129" y="0"/>
                  </a:lnTo>
                  <a:lnTo>
                    <a:pt x="150" y="0"/>
                  </a:lnTo>
                  <a:lnTo>
                    <a:pt x="177" y="1"/>
                  </a:lnTo>
                  <a:lnTo>
                    <a:pt x="202" y="6"/>
                  </a:lnTo>
                  <a:lnTo>
                    <a:pt x="225" y="15"/>
                  </a:lnTo>
                  <a:lnTo>
                    <a:pt x="244" y="28"/>
                  </a:lnTo>
                  <a:lnTo>
                    <a:pt x="261" y="43"/>
                  </a:lnTo>
                  <a:lnTo>
                    <a:pt x="275" y="62"/>
                  </a:lnTo>
                  <a:lnTo>
                    <a:pt x="286" y="81"/>
                  </a:lnTo>
                  <a:lnTo>
                    <a:pt x="294" y="103"/>
                  </a:lnTo>
                  <a:lnTo>
                    <a:pt x="298" y="126"/>
                  </a:lnTo>
                  <a:lnTo>
                    <a:pt x="302" y="158"/>
                  </a:lnTo>
                  <a:lnTo>
                    <a:pt x="304" y="196"/>
                  </a:lnTo>
                  <a:lnTo>
                    <a:pt x="305" y="240"/>
                  </a:lnTo>
                  <a:lnTo>
                    <a:pt x="305" y="302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282" name="Freeform 10"/>
            <p:cNvSpPr>
              <a:spLocks noChangeArrowheads="1"/>
            </p:cNvSpPr>
            <p:nvPr/>
          </p:nvSpPr>
          <p:spPr bwMode="auto">
            <a:xfrm>
              <a:off x="870" y="3939"/>
              <a:ext cx="68" cy="150"/>
            </a:xfrm>
            <a:custGeom>
              <a:avLst/>
              <a:gdLst/>
              <a:ahLst/>
              <a:cxnLst>
                <a:cxn ang="0">
                  <a:pos x="128" y="260"/>
                </a:cxn>
                <a:cxn ang="0">
                  <a:pos x="135" y="260"/>
                </a:cxn>
                <a:cxn ang="0">
                  <a:pos x="141" y="260"/>
                </a:cxn>
                <a:cxn ang="0">
                  <a:pos x="156" y="256"/>
                </a:cxn>
                <a:cxn ang="0">
                  <a:pos x="166" y="247"/>
                </a:cxn>
                <a:cxn ang="0">
                  <a:pos x="169" y="223"/>
                </a:cxn>
                <a:cxn ang="0">
                  <a:pos x="171" y="175"/>
                </a:cxn>
                <a:cxn ang="0">
                  <a:pos x="169" y="148"/>
                </a:cxn>
                <a:cxn ang="0">
                  <a:pos x="167" y="132"/>
                </a:cxn>
                <a:cxn ang="0">
                  <a:pos x="160" y="121"/>
                </a:cxn>
                <a:cxn ang="0">
                  <a:pos x="155" y="116"/>
                </a:cxn>
                <a:cxn ang="0">
                  <a:pos x="145" y="114"/>
                </a:cxn>
                <a:cxn ang="0">
                  <a:pos x="128" y="112"/>
                </a:cxn>
                <a:cxn ang="0">
                  <a:pos x="128" y="549"/>
                </a:cxn>
                <a:cxn ang="0">
                  <a:pos x="150" y="545"/>
                </a:cxn>
                <a:cxn ang="0">
                  <a:pos x="163" y="537"/>
                </a:cxn>
                <a:cxn ang="0">
                  <a:pos x="168" y="519"/>
                </a:cxn>
                <a:cxn ang="0">
                  <a:pos x="171" y="487"/>
                </a:cxn>
                <a:cxn ang="0">
                  <a:pos x="170" y="405"/>
                </a:cxn>
                <a:cxn ang="0">
                  <a:pos x="167" y="379"/>
                </a:cxn>
                <a:cxn ang="0">
                  <a:pos x="158" y="368"/>
                </a:cxn>
                <a:cxn ang="0">
                  <a:pos x="141" y="363"/>
                </a:cxn>
                <a:cxn ang="0">
                  <a:pos x="0" y="0"/>
                </a:cxn>
                <a:cxn ang="0">
                  <a:pos x="156" y="0"/>
                </a:cxn>
                <a:cxn ang="0">
                  <a:pos x="202" y="7"/>
                </a:cxn>
                <a:cxn ang="0">
                  <a:pos x="236" y="20"/>
                </a:cxn>
                <a:cxn ang="0">
                  <a:pos x="261" y="45"/>
                </a:cxn>
                <a:cxn ang="0">
                  <a:pos x="279" y="86"/>
                </a:cxn>
                <a:cxn ang="0">
                  <a:pos x="289" y="147"/>
                </a:cxn>
                <a:cxn ang="0">
                  <a:pos x="290" y="214"/>
                </a:cxn>
                <a:cxn ang="0">
                  <a:pos x="283" y="254"/>
                </a:cxn>
                <a:cxn ang="0">
                  <a:pos x="268" y="279"/>
                </a:cxn>
                <a:cxn ang="0">
                  <a:pos x="241" y="297"/>
                </a:cxn>
                <a:cxn ang="0">
                  <a:pos x="243" y="311"/>
                </a:cxn>
                <a:cxn ang="0">
                  <a:pos x="274" y="334"/>
                </a:cxn>
                <a:cxn ang="0">
                  <a:pos x="291" y="365"/>
                </a:cxn>
                <a:cxn ang="0">
                  <a:pos x="299" y="413"/>
                </a:cxn>
                <a:cxn ang="0">
                  <a:pos x="300" y="507"/>
                </a:cxn>
                <a:cxn ang="0">
                  <a:pos x="297" y="564"/>
                </a:cxn>
                <a:cxn ang="0">
                  <a:pos x="289" y="605"/>
                </a:cxn>
                <a:cxn ang="0">
                  <a:pos x="273" y="632"/>
                </a:cxn>
                <a:cxn ang="0">
                  <a:pos x="252" y="650"/>
                </a:cxn>
                <a:cxn ang="0">
                  <a:pos x="213" y="657"/>
                </a:cxn>
                <a:cxn ang="0">
                  <a:pos x="149" y="661"/>
                </a:cxn>
                <a:cxn ang="0">
                  <a:pos x="0" y="0"/>
                </a:cxn>
              </a:cxnLst>
              <a:rect l="0" t="0" r="r" b="b"/>
              <a:pathLst>
                <a:path w="301" h="662">
                  <a:moveTo>
                    <a:pt x="128" y="112"/>
                  </a:moveTo>
                  <a:lnTo>
                    <a:pt x="128" y="260"/>
                  </a:lnTo>
                  <a:lnTo>
                    <a:pt x="132" y="260"/>
                  </a:lnTo>
                  <a:lnTo>
                    <a:pt x="135" y="260"/>
                  </a:lnTo>
                  <a:lnTo>
                    <a:pt x="138" y="260"/>
                  </a:lnTo>
                  <a:lnTo>
                    <a:pt x="141" y="260"/>
                  </a:lnTo>
                  <a:lnTo>
                    <a:pt x="149" y="259"/>
                  </a:lnTo>
                  <a:lnTo>
                    <a:pt x="156" y="256"/>
                  </a:lnTo>
                  <a:lnTo>
                    <a:pt x="161" y="252"/>
                  </a:lnTo>
                  <a:lnTo>
                    <a:pt x="166" y="247"/>
                  </a:lnTo>
                  <a:lnTo>
                    <a:pt x="168" y="238"/>
                  </a:lnTo>
                  <a:lnTo>
                    <a:pt x="169" y="223"/>
                  </a:lnTo>
                  <a:lnTo>
                    <a:pt x="170" y="202"/>
                  </a:lnTo>
                  <a:lnTo>
                    <a:pt x="171" y="175"/>
                  </a:lnTo>
                  <a:lnTo>
                    <a:pt x="170" y="160"/>
                  </a:lnTo>
                  <a:lnTo>
                    <a:pt x="169" y="148"/>
                  </a:lnTo>
                  <a:lnTo>
                    <a:pt x="168" y="139"/>
                  </a:lnTo>
                  <a:lnTo>
                    <a:pt x="167" y="132"/>
                  </a:lnTo>
                  <a:lnTo>
                    <a:pt x="164" y="125"/>
                  </a:lnTo>
                  <a:lnTo>
                    <a:pt x="160" y="121"/>
                  </a:lnTo>
                  <a:lnTo>
                    <a:pt x="158" y="118"/>
                  </a:lnTo>
                  <a:lnTo>
                    <a:pt x="155" y="116"/>
                  </a:lnTo>
                  <a:lnTo>
                    <a:pt x="151" y="115"/>
                  </a:lnTo>
                  <a:lnTo>
                    <a:pt x="145" y="114"/>
                  </a:lnTo>
                  <a:lnTo>
                    <a:pt x="137" y="112"/>
                  </a:lnTo>
                  <a:lnTo>
                    <a:pt x="128" y="112"/>
                  </a:lnTo>
                  <a:close/>
                  <a:moveTo>
                    <a:pt x="128" y="363"/>
                  </a:moveTo>
                  <a:lnTo>
                    <a:pt x="128" y="549"/>
                  </a:lnTo>
                  <a:lnTo>
                    <a:pt x="140" y="546"/>
                  </a:lnTo>
                  <a:lnTo>
                    <a:pt x="150" y="545"/>
                  </a:lnTo>
                  <a:lnTo>
                    <a:pt x="157" y="541"/>
                  </a:lnTo>
                  <a:lnTo>
                    <a:pt x="163" y="537"/>
                  </a:lnTo>
                  <a:lnTo>
                    <a:pt x="166" y="529"/>
                  </a:lnTo>
                  <a:lnTo>
                    <a:pt x="168" y="519"/>
                  </a:lnTo>
                  <a:lnTo>
                    <a:pt x="170" y="504"/>
                  </a:lnTo>
                  <a:lnTo>
                    <a:pt x="171" y="487"/>
                  </a:lnTo>
                  <a:lnTo>
                    <a:pt x="171" y="425"/>
                  </a:lnTo>
                  <a:lnTo>
                    <a:pt x="170" y="405"/>
                  </a:lnTo>
                  <a:lnTo>
                    <a:pt x="169" y="389"/>
                  </a:lnTo>
                  <a:lnTo>
                    <a:pt x="167" y="379"/>
                  </a:lnTo>
                  <a:lnTo>
                    <a:pt x="164" y="374"/>
                  </a:lnTo>
                  <a:lnTo>
                    <a:pt x="158" y="368"/>
                  </a:lnTo>
                  <a:lnTo>
                    <a:pt x="152" y="365"/>
                  </a:lnTo>
                  <a:lnTo>
                    <a:pt x="141" y="363"/>
                  </a:lnTo>
                  <a:lnTo>
                    <a:pt x="128" y="363"/>
                  </a:lnTo>
                  <a:close/>
                  <a:moveTo>
                    <a:pt x="0" y="0"/>
                  </a:moveTo>
                  <a:lnTo>
                    <a:pt x="128" y="0"/>
                  </a:lnTo>
                  <a:lnTo>
                    <a:pt x="156" y="0"/>
                  </a:lnTo>
                  <a:lnTo>
                    <a:pt x="182" y="3"/>
                  </a:lnTo>
                  <a:lnTo>
                    <a:pt x="202" y="7"/>
                  </a:lnTo>
                  <a:lnTo>
                    <a:pt x="220" y="12"/>
                  </a:lnTo>
                  <a:lnTo>
                    <a:pt x="236" y="20"/>
                  </a:lnTo>
                  <a:lnTo>
                    <a:pt x="249" y="30"/>
                  </a:lnTo>
                  <a:lnTo>
                    <a:pt x="261" y="45"/>
                  </a:lnTo>
                  <a:lnTo>
                    <a:pt x="272" y="64"/>
                  </a:lnTo>
                  <a:lnTo>
                    <a:pt x="279" y="86"/>
                  </a:lnTo>
                  <a:lnTo>
                    <a:pt x="286" y="114"/>
                  </a:lnTo>
                  <a:lnTo>
                    <a:pt x="289" y="147"/>
                  </a:lnTo>
                  <a:lnTo>
                    <a:pt x="291" y="188"/>
                  </a:lnTo>
                  <a:lnTo>
                    <a:pt x="290" y="214"/>
                  </a:lnTo>
                  <a:lnTo>
                    <a:pt x="287" y="236"/>
                  </a:lnTo>
                  <a:lnTo>
                    <a:pt x="283" y="254"/>
                  </a:lnTo>
                  <a:lnTo>
                    <a:pt x="276" y="269"/>
                  </a:lnTo>
                  <a:lnTo>
                    <a:pt x="268" y="279"/>
                  </a:lnTo>
                  <a:lnTo>
                    <a:pt x="256" y="289"/>
                  </a:lnTo>
                  <a:lnTo>
                    <a:pt x="241" y="297"/>
                  </a:lnTo>
                  <a:lnTo>
                    <a:pt x="224" y="305"/>
                  </a:lnTo>
                  <a:lnTo>
                    <a:pt x="243" y="311"/>
                  </a:lnTo>
                  <a:lnTo>
                    <a:pt x="261" y="322"/>
                  </a:lnTo>
                  <a:lnTo>
                    <a:pt x="274" y="334"/>
                  </a:lnTo>
                  <a:lnTo>
                    <a:pt x="284" y="349"/>
                  </a:lnTo>
                  <a:lnTo>
                    <a:pt x="291" y="365"/>
                  </a:lnTo>
                  <a:lnTo>
                    <a:pt x="296" y="388"/>
                  </a:lnTo>
                  <a:lnTo>
                    <a:pt x="299" y="413"/>
                  </a:lnTo>
                  <a:lnTo>
                    <a:pt x="300" y="444"/>
                  </a:lnTo>
                  <a:lnTo>
                    <a:pt x="300" y="507"/>
                  </a:lnTo>
                  <a:lnTo>
                    <a:pt x="299" y="537"/>
                  </a:lnTo>
                  <a:lnTo>
                    <a:pt x="297" y="564"/>
                  </a:lnTo>
                  <a:lnTo>
                    <a:pt x="294" y="587"/>
                  </a:lnTo>
                  <a:lnTo>
                    <a:pt x="289" y="605"/>
                  </a:lnTo>
                  <a:lnTo>
                    <a:pt x="282" y="620"/>
                  </a:lnTo>
                  <a:lnTo>
                    <a:pt x="273" y="632"/>
                  </a:lnTo>
                  <a:lnTo>
                    <a:pt x="263" y="643"/>
                  </a:lnTo>
                  <a:lnTo>
                    <a:pt x="252" y="650"/>
                  </a:lnTo>
                  <a:lnTo>
                    <a:pt x="236" y="655"/>
                  </a:lnTo>
                  <a:lnTo>
                    <a:pt x="213" y="657"/>
                  </a:lnTo>
                  <a:lnTo>
                    <a:pt x="184" y="659"/>
                  </a:lnTo>
                  <a:lnTo>
                    <a:pt x="149" y="661"/>
                  </a:lnTo>
                  <a:lnTo>
                    <a:pt x="0" y="661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283" name="Freeform 11"/>
            <p:cNvSpPr>
              <a:spLocks noChangeArrowheads="1"/>
            </p:cNvSpPr>
            <p:nvPr/>
          </p:nvSpPr>
          <p:spPr bwMode="auto">
            <a:xfrm>
              <a:off x="968" y="3939"/>
              <a:ext cx="74" cy="150"/>
            </a:xfrm>
            <a:custGeom>
              <a:avLst/>
              <a:gdLst/>
              <a:ahLst/>
              <a:cxnLst>
                <a:cxn ang="0">
                  <a:pos x="184" y="425"/>
                </a:cxn>
                <a:cxn ang="0">
                  <a:pos x="178" y="364"/>
                </a:cxn>
                <a:cxn ang="0">
                  <a:pos x="174" y="298"/>
                </a:cxn>
                <a:cxn ang="0">
                  <a:pos x="169" y="226"/>
                </a:cxn>
                <a:cxn ang="0">
                  <a:pos x="164" y="148"/>
                </a:cxn>
                <a:cxn ang="0">
                  <a:pos x="155" y="236"/>
                </a:cxn>
                <a:cxn ang="0">
                  <a:pos x="147" y="311"/>
                </a:cxn>
                <a:cxn ang="0">
                  <a:pos x="142" y="375"/>
                </a:cxn>
                <a:cxn ang="0">
                  <a:pos x="139" y="425"/>
                </a:cxn>
                <a:cxn ang="0">
                  <a:pos x="184" y="425"/>
                </a:cxn>
                <a:cxn ang="0">
                  <a:pos x="252" y="0"/>
                </a:cxn>
                <a:cxn ang="0">
                  <a:pos x="327" y="661"/>
                </a:cxn>
                <a:cxn ang="0">
                  <a:pos x="193" y="661"/>
                </a:cxn>
                <a:cxn ang="0">
                  <a:pos x="188" y="542"/>
                </a:cxn>
                <a:cxn ang="0">
                  <a:pos x="141" y="542"/>
                </a:cxn>
                <a:cxn ang="0">
                  <a:pos x="133" y="661"/>
                </a:cxn>
                <a:cxn ang="0">
                  <a:pos x="0" y="661"/>
                </a:cxn>
                <a:cxn ang="0">
                  <a:pos x="65" y="0"/>
                </a:cxn>
                <a:cxn ang="0">
                  <a:pos x="252" y="0"/>
                </a:cxn>
              </a:cxnLst>
              <a:rect l="0" t="0" r="r" b="b"/>
              <a:pathLst>
                <a:path w="328" h="662">
                  <a:moveTo>
                    <a:pt x="184" y="425"/>
                  </a:moveTo>
                  <a:lnTo>
                    <a:pt x="178" y="364"/>
                  </a:lnTo>
                  <a:lnTo>
                    <a:pt x="174" y="298"/>
                  </a:lnTo>
                  <a:lnTo>
                    <a:pt x="169" y="226"/>
                  </a:lnTo>
                  <a:lnTo>
                    <a:pt x="164" y="148"/>
                  </a:lnTo>
                  <a:lnTo>
                    <a:pt x="155" y="236"/>
                  </a:lnTo>
                  <a:lnTo>
                    <a:pt x="147" y="311"/>
                  </a:lnTo>
                  <a:lnTo>
                    <a:pt x="142" y="375"/>
                  </a:lnTo>
                  <a:lnTo>
                    <a:pt x="139" y="425"/>
                  </a:lnTo>
                  <a:lnTo>
                    <a:pt x="184" y="425"/>
                  </a:lnTo>
                  <a:close/>
                  <a:moveTo>
                    <a:pt x="252" y="0"/>
                  </a:moveTo>
                  <a:lnTo>
                    <a:pt x="327" y="661"/>
                  </a:lnTo>
                  <a:lnTo>
                    <a:pt x="193" y="661"/>
                  </a:lnTo>
                  <a:lnTo>
                    <a:pt x="188" y="542"/>
                  </a:lnTo>
                  <a:lnTo>
                    <a:pt x="141" y="542"/>
                  </a:lnTo>
                  <a:lnTo>
                    <a:pt x="133" y="661"/>
                  </a:lnTo>
                  <a:lnTo>
                    <a:pt x="0" y="661"/>
                  </a:lnTo>
                  <a:lnTo>
                    <a:pt x="65" y="0"/>
                  </a:lnTo>
                  <a:lnTo>
                    <a:pt x="252" y="0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284" name="Freeform 12"/>
            <p:cNvSpPr>
              <a:spLocks noChangeArrowheads="1"/>
            </p:cNvSpPr>
            <p:nvPr/>
          </p:nvSpPr>
          <p:spPr bwMode="auto">
            <a:xfrm>
              <a:off x="1044" y="3936"/>
              <a:ext cx="67" cy="156"/>
            </a:xfrm>
            <a:custGeom>
              <a:avLst/>
              <a:gdLst/>
              <a:ahLst/>
              <a:cxnLst>
                <a:cxn ang="0">
                  <a:pos x="163" y="214"/>
                </a:cxn>
                <a:cxn ang="0">
                  <a:pos x="162" y="148"/>
                </a:cxn>
                <a:cxn ang="0">
                  <a:pos x="161" y="126"/>
                </a:cxn>
                <a:cxn ang="0">
                  <a:pos x="156" y="116"/>
                </a:cxn>
                <a:cxn ang="0">
                  <a:pos x="148" y="112"/>
                </a:cxn>
                <a:cxn ang="0">
                  <a:pos x="138" y="112"/>
                </a:cxn>
                <a:cxn ang="0">
                  <a:pos x="129" y="119"/>
                </a:cxn>
                <a:cxn ang="0">
                  <a:pos x="124" y="132"/>
                </a:cxn>
                <a:cxn ang="0">
                  <a:pos x="121" y="150"/>
                </a:cxn>
                <a:cxn ang="0">
                  <a:pos x="121" y="178"/>
                </a:cxn>
                <a:cxn ang="0">
                  <a:pos x="124" y="203"/>
                </a:cxn>
                <a:cxn ang="0">
                  <a:pos x="131" y="221"/>
                </a:cxn>
                <a:cxn ang="0">
                  <a:pos x="149" y="241"/>
                </a:cxn>
                <a:cxn ang="0">
                  <a:pos x="202" y="284"/>
                </a:cxn>
                <a:cxn ang="0">
                  <a:pos x="256" y="341"/>
                </a:cxn>
                <a:cxn ang="0">
                  <a:pos x="280" y="390"/>
                </a:cxn>
                <a:cxn ang="0">
                  <a:pos x="293" y="460"/>
                </a:cxn>
                <a:cxn ang="0">
                  <a:pos x="294" y="539"/>
                </a:cxn>
                <a:cxn ang="0">
                  <a:pos x="287" y="591"/>
                </a:cxn>
                <a:cxn ang="0">
                  <a:pos x="274" y="626"/>
                </a:cxn>
                <a:cxn ang="0">
                  <a:pos x="250" y="654"/>
                </a:cxn>
                <a:cxn ang="0">
                  <a:pos x="215" y="675"/>
                </a:cxn>
                <a:cxn ang="0">
                  <a:pos x="174" y="685"/>
                </a:cxn>
                <a:cxn ang="0">
                  <a:pos x="125" y="685"/>
                </a:cxn>
                <a:cxn ang="0">
                  <a:pos x="82" y="673"/>
                </a:cxn>
                <a:cxn ang="0">
                  <a:pos x="45" y="648"/>
                </a:cxn>
                <a:cxn ang="0">
                  <a:pos x="21" y="616"/>
                </a:cxn>
                <a:cxn ang="0">
                  <a:pos x="9" y="574"/>
                </a:cxn>
                <a:cxn ang="0">
                  <a:pos x="4" y="517"/>
                </a:cxn>
                <a:cxn ang="0">
                  <a:pos x="4" y="439"/>
                </a:cxn>
                <a:cxn ang="0">
                  <a:pos x="124" y="519"/>
                </a:cxn>
                <a:cxn ang="0">
                  <a:pos x="124" y="550"/>
                </a:cxn>
                <a:cxn ang="0">
                  <a:pos x="128" y="567"/>
                </a:cxn>
                <a:cxn ang="0">
                  <a:pos x="135" y="574"/>
                </a:cxn>
                <a:cxn ang="0">
                  <a:pos x="146" y="578"/>
                </a:cxn>
                <a:cxn ang="0">
                  <a:pos x="157" y="574"/>
                </a:cxn>
                <a:cxn ang="0">
                  <a:pos x="166" y="565"/>
                </a:cxn>
                <a:cxn ang="0">
                  <a:pos x="170" y="547"/>
                </a:cxn>
                <a:cxn ang="0">
                  <a:pos x="172" y="524"/>
                </a:cxn>
                <a:cxn ang="0">
                  <a:pos x="169" y="474"/>
                </a:cxn>
                <a:cxn ang="0">
                  <a:pos x="160" y="447"/>
                </a:cxn>
                <a:cxn ang="0">
                  <a:pos x="138" y="423"/>
                </a:cxn>
                <a:cxn ang="0">
                  <a:pos x="99" y="388"/>
                </a:cxn>
                <a:cxn ang="0">
                  <a:pos x="59" y="350"/>
                </a:cxn>
                <a:cxn ang="0">
                  <a:pos x="35" y="325"/>
                </a:cxn>
                <a:cxn ang="0">
                  <a:pos x="20" y="302"/>
                </a:cxn>
                <a:cxn ang="0">
                  <a:pos x="9" y="273"/>
                </a:cxn>
                <a:cxn ang="0">
                  <a:pos x="2" y="233"/>
                </a:cxn>
                <a:cxn ang="0">
                  <a:pos x="0" y="186"/>
                </a:cxn>
                <a:cxn ang="0">
                  <a:pos x="3" y="120"/>
                </a:cxn>
                <a:cxn ang="0">
                  <a:pos x="13" y="75"/>
                </a:cxn>
                <a:cxn ang="0">
                  <a:pos x="32" y="43"/>
                </a:cxn>
                <a:cxn ang="0">
                  <a:pos x="61" y="19"/>
                </a:cxn>
                <a:cxn ang="0">
                  <a:pos x="96" y="3"/>
                </a:cxn>
                <a:cxn ang="0">
                  <a:pos x="139" y="0"/>
                </a:cxn>
                <a:cxn ang="0">
                  <a:pos x="186" y="3"/>
                </a:cxn>
                <a:cxn ang="0">
                  <a:pos x="226" y="21"/>
                </a:cxn>
                <a:cxn ang="0">
                  <a:pos x="254" y="44"/>
                </a:cxn>
                <a:cxn ang="0">
                  <a:pos x="272" y="76"/>
                </a:cxn>
                <a:cxn ang="0">
                  <a:pos x="280" y="120"/>
                </a:cxn>
                <a:cxn ang="0">
                  <a:pos x="283" y="188"/>
                </a:cxn>
              </a:cxnLst>
              <a:rect l="0" t="0" r="r" b="b"/>
              <a:pathLst>
                <a:path w="296" h="689">
                  <a:moveTo>
                    <a:pt x="283" y="214"/>
                  </a:moveTo>
                  <a:lnTo>
                    <a:pt x="163" y="214"/>
                  </a:lnTo>
                  <a:lnTo>
                    <a:pt x="163" y="164"/>
                  </a:lnTo>
                  <a:lnTo>
                    <a:pt x="162" y="148"/>
                  </a:lnTo>
                  <a:lnTo>
                    <a:pt x="161" y="137"/>
                  </a:lnTo>
                  <a:lnTo>
                    <a:pt x="161" y="126"/>
                  </a:lnTo>
                  <a:lnTo>
                    <a:pt x="159" y="121"/>
                  </a:lnTo>
                  <a:lnTo>
                    <a:pt x="156" y="116"/>
                  </a:lnTo>
                  <a:lnTo>
                    <a:pt x="153" y="113"/>
                  </a:lnTo>
                  <a:lnTo>
                    <a:pt x="148" y="112"/>
                  </a:lnTo>
                  <a:lnTo>
                    <a:pt x="144" y="112"/>
                  </a:lnTo>
                  <a:lnTo>
                    <a:pt x="138" y="112"/>
                  </a:lnTo>
                  <a:lnTo>
                    <a:pt x="133" y="114"/>
                  </a:lnTo>
                  <a:lnTo>
                    <a:pt x="129" y="119"/>
                  </a:lnTo>
                  <a:lnTo>
                    <a:pt x="126" y="125"/>
                  </a:lnTo>
                  <a:lnTo>
                    <a:pt x="124" y="132"/>
                  </a:lnTo>
                  <a:lnTo>
                    <a:pt x="122" y="139"/>
                  </a:lnTo>
                  <a:lnTo>
                    <a:pt x="121" y="150"/>
                  </a:lnTo>
                  <a:lnTo>
                    <a:pt x="121" y="163"/>
                  </a:lnTo>
                  <a:lnTo>
                    <a:pt x="121" y="178"/>
                  </a:lnTo>
                  <a:lnTo>
                    <a:pt x="122" y="191"/>
                  </a:lnTo>
                  <a:lnTo>
                    <a:pt x="124" y="203"/>
                  </a:lnTo>
                  <a:lnTo>
                    <a:pt x="127" y="214"/>
                  </a:lnTo>
                  <a:lnTo>
                    <a:pt x="131" y="221"/>
                  </a:lnTo>
                  <a:lnTo>
                    <a:pt x="139" y="230"/>
                  </a:lnTo>
                  <a:lnTo>
                    <a:pt x="149" y="241"/>
                  </a:lnTo>
                  <a:lnTo>
                    <a:pt x="163" y="253"/>
                  </a:lnTo>
                  <a:lnTo>
                    <a:pt x="202" y="284"/>
                  </a:lnTo>
                  <a:lnTo>
                    <a:pt x="234" y="315"/>
                  </a:lnTo>
                  <a:lnTo>
                    <a:pt x="256" y="341"/>
                  </a:lnTo>
                  <a:lnTo>
                    <a:pt x="272" y="365"/>
                  </a:lnTo>
                  <a:lnTo>
                    <a:pt x="280" y="390"/>
                  </a:lnTo>
                  <a:lnTo>
                    <a:pt x="289" y="422"/>
                  </a:lnTo>
                  <a:lnTo>
                    <a:pt x="293" y="460"/>
                  </a:lnTo>
                  <a:lnTo>
                    <a:pt x="295" y="506"/>
                  </a:lnTo>
                  <a:lnTo>
                    <a:pt x="294" y="539"/>
                  </a:lnTo>
                  <a:lnTo>
                    <a:pt x="291" y="567"/>
                  </a:lnTo>
                  <a:lnTo>
                    <a:pt x="287" y="591"/>
                  </a:lnTo>
                  <a:lnTo>
                    <a:pt x="281" y="610"/>
                  </a:lnTo>
                  <a:lnTo>
                    <a:pt x="274" y="626"/>
                  </a:lnTo>
                  <a:lnTo>
                    <a:pt x="264" y="641"/>
                  </a:lnTo>
                  <a:lnTo>
                    <a:pt x="250" y="654"/>
                  </a:lnTo>
                  <a:lnTo>
                    <a:pt x="235" y="667"/>
                  </a:lnTo>
                  <a:lnTo>
                    <a:pt x="215" y="675"/>
                  </a:lnTo>
                  <a:lnTo>
                    <a:pt x="196" y="682"/>
                  </a:lnTo>
                  <a:lnTo>
                    <a:pt x="174" y="685"/>
                  </a:lnTo>
                  <a:lnTo>
                    <a:pt x="151" y="688"/>
                  </a:lnTo>
                  <a:lnTo>
                    <a:pt x="125" y="685"/>
                  </a:lnTo>
                  <a:lnTo>
                    <a:pt x="102" y="682"/>
                  </a:lnTo>
                  <a:lnTo>
                    <a:pt x="82" y="673"/>
                  </a:lnTo>
                  <a:lnTo>
                    <a:pt x="63" y="663"/>
                  </a:lnTo>
                  <a:lnTo>
                    <a:pt x="45" y="648"/>
                  </a:lnTo>
                  <a:lnTo>
                    <a:pt x="32" y="633"/>
                  </a:lnTo>
                  <a:lnTo>
                    <a:pt x="21" y="616"/>
                  </a:lnTo>
                  <a:lnTo>
                    <a:pt x="14" y="597"/>
                  </a:lnTo>
                  <a:lnTo>
                    <a:pt x="9" y="574"/>
                  </a:lnTo>
                  <a:lnTo>
                    <a:pt x="6" y="547"/>
                  </a:lnTo>
                  <a:lnTo>
                    <a:pt x="4" y="517"/>
                  </a:lnTo>
                  <a:lnTo>
                    <a:pt x="4" y="483"/>
                  </a:lnTo>
                  <a:lnTo>
                    <a:pt x="4" y="439"/>
                  </a:lnTo>
                  <a:lnTo>
                    <a:pt x="124" y="439"/>
                  </a:lnTo>
                  <a:lnTo>
                    <a:pt x="124" y="519"/>
                  </a:lnTo>
                  <a:lnTo>
                    <a:pt x="124" y="535"/>
                  </a:lnTo>
                  <a:lnTo>
                    <a:pt x="124" y="550"/>
                  </a:lnTo>
                  <a:lnTo>
                    <a:pt x="125" y="559"/>
                  </a:lnTo>
                  <a:lnTo>
                    <a:pt x="128" y="567"/>
                  </a:lnTo>
                  <a:lnTo>
                    <a:pt x="130" y="571"/>
                  </a:lnTo>
                  <a:lnTo>
                    <a:pt x="135" y="574"/>
                  </a:lnTo>
                  <a:lnTo>
                    <a:pt x="140" y="576"/>
                  </a:lnTo>
                  <a:lnTo>
                    <a:pt x="146" y="578"/>
                  </a:lnTo>
                  <a:lnTo>
                    <a:pt x="152" y="576"/>
                  </a:lnTo>
                  <a:lnTo>
                    <a:pt x="157" y="574"/>
                  </a:lnTo>
                  <a:lnTo>
                    <a:pt x="161" y="569"/>
                  </a:lnTo>
                  <a:lnTo>
                    <a:pt x="166" y="565"/>
                  </a:lnTo>
                  <a:lnTo>
                    <a:pt x="168" y="556"/>
                  </a:lnTo>
                  <a:lnTo>
                    <a:pt x="170" y="547"/>
                  </a:lnTo>
                  <a:lnTo>
                    <a:pt x="171" y="535"/>
                  </a:lnTo>
                  <a:lnTo>
                    <a:pt x="172" y="524"/>
                  </a:lnTo>
                  <a:lnTo>
                    <a:pt x="171" y="497"/>
                  </a:lnTo>
                  <a:lnTo>
                    <a:pt x="169" y="474"/>
                  </a:lnTo>
                  <a:lnTo>
                    <a:pt x="164" y="458"/>
                  </a:lnTo>
                  <a:lnTo>
                    <a:pt x="160" y="447"/>
                  </a:lnTo>
                  <a:lnTo>
                    <a:pt x="151" y="436"/>
                  </a:lnTo>
                  <a:lnTo>
                    <a:pt x="138" y="423"/>
                  </a:lnTo>
                  <a:lnTo>
                    <a:pt x="121" y="406"/>
                  </a:lnTo>
                  <a:lnTo>
                    <a:pt x="99" y="388"/>
                  </a:lnTo>
                  <a:lnTo>
                    <a:pt x="77" y="366"/>
                  </a:lnTo>
                  <a:lnTo>
                    <a:pt x="59" y="350"/>
                  </a:lnTo>
                  <a:lnTo>
                    <a:pt x="45" y="336"/>
                  </a:lnTo>
                  <a:lnTo>
                    <a:pt x="35" y="325"/>
                  </a:lnTo>
                  <a:lnTo>
                    <a:pt x="27" y="313"/>
                  </a:lnTo>
                  <a:lnTo>
                    <a:pt x="20" y="302"/>
                  </a:lnTo>
                  <a:lnTo>
                    <a:pt x="14" y="289"/>
                  </a:lnTo>
                  <a:lnTo>
                    <a:pt x="9" y="273"/>
                  </a:lnTo>
                  <a:lnTo>
                    <a:pt x="5" y="255"/>
                  </a:lnTo>
                  <a:lnTo>
                    <a:pt x="2" y="233"/>
                  </a:lnTo>
                  <a:lnTo>
                    <a:pt x="0" y="211"/>
                  </a:lnTo>
                  <a:lnTo>
                    <a:pt x="0" y="186"/>
                  </a:lnTo>
                  <a:lnTo>
                    <a:pt x="0" y="150"/>
                  </a:lnTo>
                  <a:lnTo>
                    <a:pt x="3" y="120"/>
                  </a:lnTo>
                  <a:lnTo>
                    <a:pt x="8" y="94"/>
                  </a:lnTo>
                  <a:lnTo>
                    <a:pt x="13" y="75"/>
                  </a:lnTo>
                  <a:lnTo>
                    <a:pt x="21" y="58"/>
                  </a:lnTo>
                  <a:lnTo>
                    <a:pt x="32" y="43"/>
                  </a:lnTo>
                  <a:lnTo>
                    <a:pt x="45" y="30"/>
                  </a:lnTo>
                  <a:lnTo>
                    <a:pt x="61" y="19"/>
                  </a:lnTo>
                  <a:lnTo>
                    <a:pt x="78" y="10"/>
                  </a:lnTo>
                  <a:lnTo>
                    <a:pt x="96" y="3"/>
                  </a:lnTo>
                  <a:lnTo>
                    <a:pt x="117" y="0"/>
                  </a:lnTo>
                  <a:lnTo>
                    <a:pt x="139" y="0"/>
                  </a:lnTo>
                  <a:lnTo>
                    <a:pt x="162" y="0"/>
                  </a:lnTo>
                  <a:lnTo>
                    <a:pt x="186" y="3"/>
                  </a:lnTo>
                  <a:lnTo>
                    <a:pt x="206" y="10"/>
                  </a:lnTo>
                  <a:lnTo>
                    <a:pt x="226" y="21"/>
                  </a:lnTo>
                  <a:lnTo>
                    <a:pt x="241" y="31"/>
                  </a:lnTo>
                  <a:lnTo>
                    <a:pt x="254" y="44"/>
                  </a:lnTo>
                  <a:lnTo>
                    <a:pt x="265" y="59"/>
                  </a:lnTo>
                  <a:lnTo>
                    <a:pt x="272" y="76"/>
                  </a:lnTo>
                  <a:lnTo>
                    <a:pt x="277" y="94"/>
                  </a:lnTo>
                  <a:lnTo>
                    <a:pt x="280" y="120"/>
                  </a:lnTo>
                  <a:lnTo>
                    <a:pt x="282" y="151"/>
                  </a:lnTo>
                  <a:lnTo>
                    <a:pt x="283" y="188"/>
                  </a:lnTo>
                  <a:lnTo>
                    <a:pt x="283" y="214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285" name="Freeform 13"/>
            <p:cNvSpPr>
              <a:spLocks noChangeArrowheads="1"/>
            </p:cNvSpPr>
            <p:nvPr/>
          </p:nvSpPr>
          <p:spPr bwMode="auto">
            <a:xfrm>
              <a:off x="1145" y="3936"/>
              <a:ext cx="69" cy="156"/>
            </a:xfrm>
            <a:custGeom>
              <a:avLst/>
              <a:gdLst/>
              <a:ahLst/>
              <a:cxnLst>
                <a:cxn ang="0">
                  <a:pos x="177" y="302"/>
                </a:cxn>
                <a:cxn ang="0">
                  <a:pos x="176" y="163"/>
                </a:cxn>
                <a:cxn ang="0">
                  <a:pos x="174" y="132"/>
                </a:cxn>
                <a:cxn ang="0">
                  <a:pos x="170" y="119"/>
                </a:cxn>
                <a:cxn ang="0">
                  <a:pos x="160" y="112"/>
                </a:cxn>
                <a:cxn ang="0">
                  <a:pos x="146" y="112"/>
                </a:cxn>
                <a:cxn ang="0">
                  <a:pos x="136" y="120"/>
                </a:cxn>
                <a:cxn ang="0">
                  <a:pos x="131" y="135"/>
                </a:cxn>
                <a:cxn ang="0">
                  <a:pos x="129" y="169"/>
                </a:cxn>
                <a:cxn ang="0">
                  <a:pos x="129" y="499"/>
                </a:cxn>
                <a:cxn ang="0">
                  <a:pos x="130" y="539"/>
                </a:cxn>
                <a:cxn ang="0">
                  <a:pos x="134" y="563"/>
                </a:cxn>
                <a:cxn ang="0">
                  <a:pos x="141" y="574"/>
                </a:cxn>
                <a:cxn ang="0">
                  <a:pos x="153" y="578"/>
                </a:cxn>
                <a:cxn ang="0">
                  <a:pos x="165" y="574"/>
                </a:cxn>
                <a:cxn ang="0">
                  <a:pos x="172" y="563"/>
                </a:cxn>
                <a:cxn ang="0">
                  <a:pos x="175" y="538"/>
                </a:cxn>
                <a:cxn ang="0">
                  <a:pos x="177" y="495"/>
                </a:cxn>
                <a:cxn ang="0">
                  <a:pos x="305" y="411"/>
                </a:cxn>
                <a:cxn ang="0">
                  <a:pos x="304" y="483"/>
                </a:cxn>
                <a:cxn ang="0">
                  <a:pos x="299" y="556"/>
                </a:cxn>
                <a:cxn ang="0">
                  <a:pos x="288" y="601"/>
                </a:cxn>
                <a:cxn ang="0">
                  <a:pos x="264" y="639"/>
                </a:cxn>
                <a:cxn ang="0">
                  <a:pos x="227" y="670"/>
                </a:cxn>
                <a:cxn ang="0">
                  <a:pos x="181" y="685"/>
                </a:cxn>
                <a:cxn ang="0">
                  <a:pos x="127" y="685"/>
                </a:cxn>
                <a:cxn ang="0">
                  <a:pos x="81" y="672"/>
                </a:cxn>
                <a:cxn ang="0">
                  <a:pos x="43" y="646"/>
                </a:cxn>
                <a:cxn ang="0">
                  <a:pos x="19" y="609"/>
                </a:cxn>
                <a:cxn ang="0">
                  <a:pos x="6" y="559"/>
                </a:cxn>
                <a:cxn ang="0">
                  <a:pos x="0" y="485"/>
                </a:cxn>
                <a:cxn ang="0">
                  <a:pos x="0" y="248"/>
                </a:cxn>
                <a:cxn ang="0">
                  <a:pos x="0" y="183"/>
                </a:cxn>
                <a:cxn ang="0">
                  <a:pos x="4" y="139"/>
                </a:cxn>
                <a:cxn ang="0">
                  <a:pos x="10" y="104"/>
                </a:cxn>
                <a:cxn ang="0">
                  <a:pos x="27" y="71"/>
                </a:cxn>
                <a:cxn ang="0">
                  <a:pos x="47" y="40"/>
                </a:cxn>
                <a:cxn ang="0">
                  <a:pos x="76" y="18"/>
                </a:cxn>
                <a:cxn ang="0">
                  <a:pos x="111" y="3"/>
                </a:cxn>
                <a:cxn ang="0">
                  <a:pos x="151" y="0"/>
                </a:cxn>
                <a:cxn ang="0">
                  <a:pos x="203" y="6"/>
                </a:cxn>
                <a:cxn ang="0">
                  <a:pos x="245" y="28"/>
                </a:cxn>
                <a:cxn ang="0">
                  <a:pos x="276" y="62"/>
                </a:cxn>
                <a:cxn ang="0">
                  <a:pos x="295" y="103"/>
                </a:cxn>
                <a:cxn ang="0">
                  <a:pos x="302" y="158"/>
                </a:cxn>
                <a:cxn ang="0">
                  <a:pos x="305" y="240"/>
                </a:cxn>
              </a:cxnLst>
              <a:rect l="0" t="0" r="r" b="b"/>
              <a:pathLst>
                <a:path w="306" h="689">
                  <a:moveTo>
                    <a:pt x="305" y="302"/>
                  </a:moveTo>
                  <a:lnTo>
                    <a:pt x="177" y="302"/>
                  </a:lnTo>
                  <a:lnTo>
                    <a:pt x="177" y="187"/>
                  </a:lnTo>
                  <a:lnTo>
                    <a:pt x="176" y="163"/>
                  </a:lnTo>
                  <a:lnTo>
                    <a:pt x="175" y="146"/>
                  </a:lnTo>
                  <a:lnTo>
                    <a:pt x="174" y="132"/>
                  </a:lnTo>
                  <a:lnTo>
                    <a:pt x="173" y="123"/>
                  </a:lnTo>
                  <a:lnTo>
                    <a:pt x="170" y="119"/>
                  </a:lnTo>
                  <a:lnTo>
                    <a:pt x="166" y="114"/>
                  </a:lnTo>
                  <a:lnTo>
                    <a:pt x="160" y="112"/>
                  </a:lnTo>
                  <a:lnTo>
                    <a:pt x="154" y="112"/>
                  </a:lnTo>
                  <a:lnTo>
                    <a:pt x="146" y="112"/>
                  </a:lnTo>
                  <a:lnTo>
                    <a:pt x="142" y="114"/>
                  </a:lnTo>
                  <a:lnTo>
                    <a:pt x="136" y="120"/>
                  </a:lnTo>
                  <a:lnTo>
                    <a:pt x="134" y="126"/>
                  </a:lnTo>
                  <a:lnTo>
                    <a:pt x="131" y="135"/>
                  </a:lnTo>
                  <a:lnTo>
                    <a:pt x="130" y="150"/>
                  </a:lnTo>
                  <a:lnTo>
                    <a:pt x="129" y="169"/>
                  </a:lnTo>
                  <a:lnTo>
                    <a:pt x="129" y="192"/>
                  </a:lnTo>
                  <a:lnTo>
                    <a:pt x="129" y="499"/>
                  </a:lnTo>
                  <a:lnTo>
                    <a:pt x="129" y="521"/>
                  </a:lnTo>
                  <a:lnTo>
                    <a:pt x="130" y="539"/>
                  </a:lnTo>
                  <a:lnTo>
                    <a:pt x="131" y="552"/>
                  </a:lnTo>
                  <a:lnTo>
                    <a:pt x="134" y="563"/>
                  </a:lnTo>
                  <a:lnTo>
                    <a:pt x="136" y="568"/>
                  </a:lnTo>
                  <a:lnTo>
                    <a:pt x="141" y="574"/>
                  </a:lnTo>
                  <a:lnTo>
                    <a:pt x="146" y="576"/>
                  </a:lnTo>
                  <a:lnTo>
                    <a:pt x="153" y="578"/>
                  </a:lnTo>
                  <a:lnTo>
                    <a:pt x="159" y="576"/>
                  </a:lnTo>
                  <a:lnTo>
                    <a:pt x="165" y="574"/>
                  </a:lnTo>
                  <a:lnTo>
                    <a:pt x="169" y="568"/>
                  </a:lnTo>
                  <a:lnTo>
                    <a:pt x="172" y="563"/>
                  </a:lnTo>
                  <a:lnTo>
                    <a:pt x="174" y="552"/>
                  </a:lnTo>
                  <a:lnTo>
                    <a:pt x="175" y="538"/>
                  </a:lnTo>
                  <a:lnTo>
                    <a:pt x="176" y="518"/>
                  </a:lnTo>
                  <a:lnTo>
                    <a:pt x="177" y="495"/>
                  </a:lnTo>
                  <a:lnTo>
                    <a:pt x="177" y="411"/>
                  </a:lnTo>
                  <a:lnTo>
                    <a:pt x="305" y="411"/>
                  </a:lnTo>
                  <a:lnTo>
                    <a:pt x="305" y="436"/>
                  </a:lnTo>
                  <a:lnTo>
                    <a:pt x="304" y="483"/>
                  </a:lnTo>
                  <a:lnTo>
                    <a:pt x="302" y="524"/>
                  </a:lnTo>
                  <a:lnTo>
                    <a:pt x="299" y="556"/>
                  </a:lnTo>
                  <a:lnTo>
                    <a:pt x="295" y="581"/>
                  </a:lnTo>
                  <a:lnTo>
                    <a:pt x="288" y="601"/>
                  </a:lnTo>
                  <a:lnTo>
                    <a:pt x="277" y="621"/>
                  </a:lnTo>
                  <a:lnTo>
                    <a:pt x="264" y="639"/>
                  </a:lnTo>
                  <a:lnTo>
                    <a:pt x="247" y="658"/>
                  </a:lnTo>
                  <a:lnTo>
                    <a:pt x="227" y="670"/>
                  </a:lnTo>
                  <a:lnTo>
                    <a:pt x="206" y="680"/>
                  </a:lnTo>
                  <a:lnTo>
                    <a:pt x="181" y="685"/>
                  </a:lnTo>
                  <a:lnTo>
                    <a:pt x="155" y="688"/>
                  </a:lnTo>
                  <a:lnTo>
                    <a:pt x="127" y="685"/>
                  </a:lnTo>
                  <a:lnTo>
                    <a:pt x="103" y="680"/>
                  </a:lnTo>
                  <a:lnTo>
                    <a:pt x="81" y="672"/>
                  </a:lnTo>
                  <a:lnTo>
                    <a:pt x="61" y="662"/>
                  </a:lnTo>
                  <a:lnTo>
                    <a:pt x="43" y="646"/>
                  </a:lnTo>
                  <a:lnTo>
                    <a:pt x="30" y="629"/>
                  </a:lnTo>
                  <a:lnTo>
                    <a:pt x="19" y="609"/>
                  </a:lnTo>
                  <a:lnTo>
                    <a:pt x="12" y="587"/>
                  </a:lnTo>
                  <a:lnTo>
                    <a:pt x="6" y="559"/>
                  </a:lnTo>
                  <a:lnTo>
                    <a:pt x="3" y="524"/>
                  </a:lnTo>
                  <a:lnTo>
                    <a:pt x="0" y="485"/>
                  </a:lnTo>
                  <a:lnTo>
                    <a:pt x="0" y="440"/>
                  </a:lnTo>
                  <a:lnTo>
                    <a:pt x="0" y="248"/>
                  </a:lnTo>
                  <a:lnTo>
                    <a:pt x="0" y="214"/>
                  </a:lnTo>
                  <a:lnTo>
                    <a:pt x="0" y="183"/>
                  </a:lnTo>
                  <a:lnTo>
                    <a:pt x="2" y="160"/>
                  </a:lnTo>
                  <a:lnTo>
                    <a:pt x="4" y="139"/>
                  </a:lnTo>
                  <a:lnTo>
                    <a:pt x="6" y="121"/>
                  </a:lnTo>
                  <a:lnTo>
                    <a:pt x="10" y="104"/>
                  </a:lnTo>
                  <a:lnTo>
                    <a:pt x="17" y="87"/>
                  </a:lnTo>
                  <a:lnTo>
                    <a:pt x="27" y="71"/>
                  </a:lnTo>
                  <a:lnTo>
                    <a:pt x="35" y="54"/>
                  </a:lnTo>
                  <a:lnTo>
                    <a:pt x="47" y="40"/>
                  </a:lnTo>
                  <a:lnTo>
                    <a:pt x="61" y="28"/>
                  </a:lnTo>
                  <a:lnTo>
                    <a:pt x="76" y="18"/>
                  </a:lnTo>
                  <a:lnTo>
                    <a:pt x="94" y="10"/>
                  </a:lnTo>
                  <a:lnTo>
                    <a:pt x="111" y="3"/>
                  </a:lnTo>
                  <a:lnTo>
                    <a:pt x="130" y="0"/>
                  </a:lnTo>
                  <a:lnTo>
                    <a:pt x="151" y="0"/>
                  </a:lnTo>
                  <a:lnTo>
                    <a:pt x="178" y="1"/>
                  </a:lnTo>
                  <a:lnTo>
                    <a:pt x="203" y="6"/>
                  </a:lnTo>
                  <a:lnTo>
                    <a:pt x="225" y="15"/>
                  </a:lnTo>
                  <a:lnTo>
                    <a:pt x="245" y="28"/>
                  </a:lnTo>
                  <a:lnTo>
                    <a:pt x="262" y="43"/>
                  </a:lnTo>
                  <a:lnTo>
                    <a:pt x="276" y="62"/>
                  </a:lnTo>
                  <a:lnTo>
                    <a:pt x="287" y="81"/>
                  </a:lnTo>
                  <a:lnTo>
                    <a:pt x="295" y="103"/>
                  </a:lnTo>
                  <a:lnTo>
                    <a:pt x="298" y="126"/>
                  </a:lnTo>
                  <a:lnTo>
                    <a:pt x="302" y="158"/>
                  </a:lnTo>
                  <a:lnTo>
                    <a:pt x="304" y="196"/>
                  </a:lnTo>
                  <a:lnTo>
                    <a:pt x="305" y="240"/>
                  </a:lnTo>
                  <a:lnTo>
                    <a:pt x="305" y="302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286" name="Freeform 14"/>
            <p:cNvSpPr>
              <a:spLocks noChangeArrowheads="1"/>
            </p:cNvSpPr>
            <p:nvPr/>
          </p:nvSpPr>
          <p:spPr bwMode="auto">
            <a:xfrm>
              <a:off x="1225" y="3939"/>
              <a:ext cx="66" cy="150"/>
            </a:xfrm>
            <a:custGeom>
              <a:avLst/>
              <a:gdLst/>
              <a:ahLst/>
              <a:cxnLst>
                <a:cxn ang="0">
                  <a:pos x="129" y="260"/>
                </a:cxn>
                <a:cxn ang="0">
                  <a:pos x="147" y="257"/>
                </a:cxn>
                <a:cxn ang="0">
                  <a:pos x="160" y="252"/>
                </a:cxn>
                <a:cxn ang="0">
                  <a:pos x="166" y="235"/>
                </a:cxn>
                <a:cxn ang="0">
                  <a:pos x="169" y="201"/>
                </a:cxn>
                <a:cxn ang="0">
                  <a:pos x="168" y="149"/>
                </a:cxn>
                <a:cxn ang="0">
                  <a:pos x="163" y="128"/>
                </a:cxn>
                <a:cxn ang="0">
                  <a:pos x="155" y="118"/>
                </a:cxn>
                <a:cxn ang="0">
                  <a:pos x="138" y="112"/>
                </a:cxn>
                <a:cxn ang="0">
                  <a:pos x="0" y="0"/>
                </a:cxn>
                <a:cxn ang="0">
                  <a:pos x="133" y="0"/>
                </a:cxn>
                <a:cxn ang="0">
                  <a:pos x="194" y="4"/>
                </a:cxn>
                <a:cxn ang="0">
                  <a:pos x="230" y="14"/>
                </a:cxn>
                <a:cxn ang="0">
                  <a:pos x="256" y="39"/>
                </a:cxn>
                <a:cxn ang="0">
                  <a:pos x="277" y="80"/>
                </a:cxn>
                <a:cxn ang="0">
                  <a:pos x="287" y="140"/>
                </a:cxn>
                <a:cxn ang="0">
                  <a:pos x="288" y="215"/>
                </a:cxn>
                <a:cxn ang="0">
                  <a:pos x="280" y="267"/>
                </a:cxn>
                <a:cxn ang="0">
                  <a:pos x="265" y="295"/>
                </a:cxn>
                <a:cxn ang="0">
                  <a:pos x="236" y="311"/>
                </a:cxn>
                <a:cxn ang="0">
                  <a:pos x="234" y="322"/>
                </a:cxn>
                <a:cxn ang="0">
                  <a:pos x="260" y="339"/>
                </a:cxn>
                <a:cxn ang="0">
                  <a:pos x="275" y="361"/>
                </a:cxn>
                <a:cxn ang="0">
                  <a:pos x="283" y="380"/>
                </a:cxn>
                <a:cxn ang="0">
                  <a:pos x="287" y="401"/>
                </a:cxn>
                <a:cxn ang="0">
                  <a:pos x="288" y="450"/>
                </a:cxn>
                <a:cxn ang="0">
                  <a:pos x="289" y="661"/>
                </a:cxn>
                <a:cxn ang="0">
                  <a:pos x="169" y="442"/>
                </a:cxn>
                <a:cxn ang="0">
                  <a:pos x="167" y="399"/>
                </a:cxn>
                <a:cxn ang="0">
                  <a:pos x="162" y="376"/>
                </a:cxn>
                <a:cxn ang="0">
                  <a:pos x="150" y="365"/>
                </a:cxn>
                <a:cxn ang="0">
                  <a:pos x="129" y="363"/>
                </a:cxn>
                <a:cxn ang="0">
                  <a:pos x="0" y="661"/>
                </a:cxn>
              </a:cxnLst>
              <a:rect l="0" t="0" r="r" b="b"/>
              <a:pathLst>
                <a:path w="290" h="662">
                  <a:moveTo>
                    <a:pt x="129" y="112"/>
                  </a:moveTo>
                  <a:lnTo>
                    <a:pt x="129" y="260"/>
                  </a:lnTo>
                  <a:lnTo>
                    <a:pt x="138" y="259"/>
                  </a:lnTo>
                  <a:lnTo>
                    <a:pt x="147" y="257"/>
                  </a:lnTo>
                  <a:lnTo>
                    <a:pt x="154" y="254"/>
                  </a:lnTo>
                  <a:lnTo>
                    <a:pt x="160" y="252"/>
                  </a:lnTo>
                  <a:lnTo>
                    <a:pt x="163" y="245"/>
                  </a:lnTo>
                  <a:lnTo>
                    <a:pt x="166" y="235"/>
                  </a:lnTo>
                  <a:lnTo>
                    <a:pt x="168" y="219"/>
                  </a:lnTo>
                  <a:lnTo>
                    <a:pt x="169" y="201"/>
                  </a:lnTo>
                  <a:lnTo>
                    <a:pt x="169" y="164"/>
                  </a:lnTo>
                  <a:lnTo>
                    <a:pt x="168" y="149"/>
                  </a:lnTo>
                  <a:lnTo>
                    <a:pt x="166" y="137"/>
                  </a:lnTo>
                  <a:lnTo>
                    <a:pt x="163" y="128"/>
                  </a:lnTo>
                  <a:lnTo>
                    <a:pt x="160" y="123"/>
                  </a:lnTo>
                  <a:lnTo>
                    <a:pt x="155" y="118"/>
                  </a:lnTo>
                  <a:lnTo>
                    <a:pt x="148" y="115"/>
                  </a:lnTo>
                  <a:lnTo>
                    <a:pt x="138" y="112"/>
                  </a:lnTo>
                  <a:lnTo>
                    <a:pt x="129" y="112"/>
                  </a:lnTo>
                  <a:close/>
                  <a:moveTo>
                    <a:pt x="0" y="0"/>
                  </a:moveTo>
                  <a:lnTo>
                    <a:pt x="92" y="0"/>
                  </a:lnTo>
                  <a:lnTo>
                    <a:pt x="133" y="0"/>
                  </a:lnTo>
                  <a:lnTo>
                    <a:pt x="168" y="1"/>
                  </a:lnTo>
                  <a:lnTo>
                    <a:pt x="194" y="4"/>
                  </a:lnTo>
                  <a:lnTo>
                    <a:pt x="215" y="10"/>
                  </a:lnTo>
                  <a:lnTo>
                    <a:pt x="230" y="14"/>
                  </a:lnTo>
                  <a:lnTo>
                    <a:pt x="244" y="26"/>
                  </a:lnTo>
                  <a:lnTo>
                    <a:pt x="256" y="39"/>
                  </a:lnTo>
                  <a:lnTo>
                    <a:pt x="268" y="57"/>
                  </a:lnTo>
                  <a:lnTo>
                    <a:pt x="277" y="80"/>
                  </a:lnTo>
                  <a:lnTo>
                    <a:pt x="283" y="107"/>
                  </a:lnTo>
                  <a:lnTo>
                    <a:pt x="287" y="140"/>
                  </a:lnTo>
                  <a:lnTo>
                    <a:pt x="289" y="181"/>
                  </a:lnTo>
                  <a:lnTo>
                    <a:pt x="288" y="215"/>
                  </a:lnTo>
                  <a:lnTo>
                    <a:pt x="285" y="244"/>
                  </a:lnTo>
                  <a:lnTo>
                    <a:pt x="280" y="267"/>
                  </a:lnTo>
                  <a:lnTo>
                    <a:pt x="274" y="284"/>
                  </a:lnTo>
                  <a:lnTo>
                    <a:pt x="265" y="295"/>
                  </a:lnTo>
                  <a:lnTo>
                    <a:pt x="252" y="305"/>
                  </a:lnTo>
                  <a:lnTo>
                    <a:pt x="236" y="311"/>
                  </a:lnTo>
                  <a:lnTo>
                    <a:pt x="217" y="315"/>
                  </a:lnTo>
                  <a:lnTo>
                    <a:pt x="234" y="322"/>
                  </a:lnTo>
                  <a:lnTo>
                    <a:pt x="249" y="330"/>
                  </a:lnTo>
                  <a:lnTo>
                    <a:pt x="260" y="339"/>
                  </a:lnTo>
                  <a:lnTo>
                    <a:pt x="269" y="349"/>
                  </a:lnTo>
                  <a:lnTo>
                    <a:pt x="275" y="361"/>
                  </a:lnTo>
                  <a:lnTo>
                    <a:pt x="280" y="370"/>
                  </a:lnTo>
                  <a:lnTo>
                    <a:pt x="283" y="380"/>
                  </a:lnTo>
                  <a:lnTo>
                    <a:pt x="286" y="389"/>
                  </a:lnTo>
                  <a:lnTo>
                    <a:pt x="287" y="401"/>
                  </a:lnTo>
                  <a:lnTo>
                    <a:pt x="288" y="422"/>
                  </a:lnTo>
                  <a:lnTo>
                    <a:pt x="288" y="450"/>
                  </a:lnTo>
                  <a:lnTo>
                    <a:pt x="289" y="487"/>
                  </a:lnTo>
                  <a:lnTo>
                    <a:pt x="289" y="661"/>
                  </a:lnTo>
                  <a:lnTo>
                    <a:pt x="169" y="661"/>
                  </a:lnTo>
                  <a:lnTo>
                    <a:pt x="169" y="442"/>
                  </a:lnTo>
                  <a:lnTo>
                    <a:pt x="168" y="417"/>
                  </a:lnTo>
                  <a:lnTo>
                    <a:pt x="167" y="399"/>
                  </a:lnTo>
                  <a:lnTo>
                    <a:pt x="165" y="384"/>
                  </a:lnTo>
                  <a:lnTo>
                    <a:pt x="162" y="376"/>
                  </a:lnTo>
                  <a:lnTo>
                    <a:pt x="157" y="370"/>
                  </a:lnTo>
                  <a:lnTo>
                    <a:pt x="150" y="365"/>
                  </a:lnTo>
                  <a:lnTo>
                    <a:pt x="140" y="363"/>
                  </a:lnTo>
                  <a:lnTo>
                    <a:pt x="129" y="363"/>
                  </a:lnTo>
                  <a:lnTo>
                    <a:pt x="129" y="661"/>
                  </a:lnTo>
                  <a:lnTo>
                    <a:pt x="0" y="661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5366" name="Group 15"/>
          <p:cNvGrpSpPr>
            <a:grpSpLocks/>
          </p:cNvGrpSpPr>
          <p:nvPr/>
        </p:nvGrpSpPr>
        <p:grpSpPr bwMode="auto">
          <a:xfrm>
            <a:off x="5257800" y="6248400"/>
            <a:ext cx="3503613" cy="244475"/>
            <a:chOff x="3312" y="3936"/>
            <a:chExt cx="2207" cy="154"/>
          </a:xfrm>
        </p:grpSpPr>
        <p:sp>
          <p:nvSpPr>
            <p:cNvPr id="310288" name="Freeform 16"/>
            <p:cNvSpPr>
              <a:spLocks noChangeArrowheads="1"/>
            </p:cNvSpPr>
            <p:nvPr/>
          </p:nvSpPr>
          <p:spPr bwMode="auto">
            <a:xfrm>
              <a:off x="3312" y="3936"/>
              <a:ext cx="74" cy="136"/>
            </a:xfrm>
            <a:custGeom>
              <a:avLst/>
              <a:gdLst/>
              <a:ahLst/>
              <a:cxnLst>
                <a:cxn ang="0">
                  <a:pos x="142" y="101"/>
                </a:cxn>
                <a:cxn ang="0">
                  <a:pos x="142" y="497"/>
                </a:cxn>
                <a:cxn ang="0">
                  <a:pos x="154" y="496"/>
                </a:cxn>
                <a:cxn ang="0">
                  <a:pos x="165" y="493"/>
                </a:cxn>
                <a:cxn ang="0">
                  <a:pos x="174" y="488"/>
                </a:cxn>
                <a:cxn ang="0">
                  <a:pos x="179" y="483"/>
                </a:cxn>
                <a:cxn ang="0">
                  <a:pos x="182" y="473"/>
                </a:cxn>
                <a:cxn ang="0">
                  <a:pos x="184" y="457"/>
                </a:cxn>
                <a:cxn ang="0">
                  <a:pos x="185" y="436"/>
                </a:cxn>
                <a:cxn ang="0">
                  <a:pos x="186" y="409"/>
                </a:cxn>
                <a:cxn ang="0">
                  <a:pos x="186" y="177"/>
                </a:cxn>
                <a:cxn ang="0">
                  <a:pos x="185" y="157"/>
                </a:cxn>
                <a:cxn ang="0">
                  <a:pos x="185" y="142"/>
                </a:cxn>
                <a:cxn ang="0">
                  <a:pos x="185" y="131"/>
                </a:cxn>
                <a:cxn ang="0">
                  <a:pos x="184" y="125"/>
                </a:cxn>
                <a:cxn ang="0">
                  <a:pos x="182" y="118"/>
                </a:cxn>
                <a:cxn ang="0">
                  <a:pos x="179" y="113"/>
                </a:cxn>
                <a:cxn ang="0">
                  <a:pos x="176" y="110"/>
                </a:cxn>
                <a:cxn ang="0">
                  <a:pos x="173" y="108"/>
                </a:cxn>
                <a:cxn ang="0">
                  <a:pos x="167" y="104"/>
                </a:cxn>
                <a:cxn ang="0">
                  <a:pos x="160" y="103"/>
                </a:cxn>
                <a:cxn ang="0">
                  <a:pos x="151" y="101"/>
                </a:cxn>
                <a:cxn ang="0">
                  <a:pos x="142" y="101"/>
                </a:cxn>
                <a:cxn ang="0">
                  <a:pos x="0" y="0"/>
                </a:cxn>
                <a:cxn ang="0">
                  <a:pos x="105" y="0"/>
                </a:cxn>
                <a:cxn ang="0">
                  <a:pos x="152" y="0"/>
                </a:cxn>
                <a:cxn ang="0">
                  <a:pos x="191" y="1"/>
                </a:cxn>
                <a:cxn ang="0">
                  <a:pos x="221" y="5"/>
                </a:cxn>
                <a:cxn ang="0">
                  <a:pos x="244" y="9"/>
                </a:cxn>
                <a:cxn ang="0">
                  <a:pos x="260" y="16"/>
                </a:cxn>
                <a:cxn ang="0">
                  <a:pos x="275" y="22"/>
                </a:cxn>
                <a:cxn ang="0">
                  <a:pos x="288" y="32"/>
                </a:cxn>
                <a:cxn ang="0">
                  <a:pos x="299" y="44"/>
                </a:cxn>
                <a:cxn ang="0">
                  <a:pos x="307" y="56"/>
                </a:cxn>
                <a:cxn ang="0">
                  <a:pos x="314" y="68"/>
                </a:cxn>
                <a:cxn ang="0">
                  <a:pos x="319" y="82"/>
                </a:cxn>
                <a:cxn ang="0">
                  <a:pos x="323" y="96"/>
                </a:cxn>
                <a:cxn ang="0">
                  <a:pos x="324" y="114"/>
                </a:cxn>
                <a:cxn ang="0">
                  <a:pos x="325" y="140"/>
                </a:cxn>
                <a:cxn ang="0">
                  <a:pos x="326" y="171"/>
                </a:cxn>
                <a:cxn ang="0">
                  <a:pos x="327" y="212"/>
                </a:cxn>
                <a:cxn ang="0">
                  <a:pos x="327" y="421"/>
                </a:cxn>
                <a:cxn ang="0">
                  <a:pos x="326" y="457"/>
                </a:cxn>
                <a:cxn ang="0">
                  <a:pos x="325" y="487"/>
                </a:cxn>
                <a:cxn ang="0">
                  <a:pos x="323" y="512"/>
                </a:cxn>
                <a:cxn ang="0">
                  <a:pos x="321" y="528"/>
                </a:cxn>
                <a:cxn ang="0">
                  <a:pos x="315" y="541"/>
                </a:cxn>
                <a:cxn ang="0">
                  <a:pos x="310" y="553"/>
                </a:cxn>
                <a:cxn ang="0">
                  <a:pos x="304" y="562"/>
                </a:cxn>
                <a:cxn ang="0">
                  <a:pos x="296" y="571"/>
                </a:cxn>
                <a:cxn ang="0">
                  <a:pos x="286" y="578"/>
                </a:cxn>
                <a:cxn ang="0">
                  <a:pos x="277" y="584"/>
                </a:cxn>
                <a:cxn ang="0">
                  <a:pos x="266" y="588"/>
                </a:cxn>
                <a:cxn ang="0">
                  <a:pos x="254" y="592"/>
                </a:cxn>
                <a:cxn ang="0">
                  <a:pos x="240" y="595"/>
                </a:cxn>
                <a:cxn ang="0">
                  <a:pos x="223" y="597"/>
                </a:cxn>
                <a:cxn ang="0">
                  <a:pos x="201" y="597"/>
                </a:cxn>
                <a:cxn ang="0">
                  <a:pos x="178" y="599"/>
                </a:cxn>
                <a:cxn ang="0">
                  <a:pos x="0" y="599"/>
                </a:cxn>
                <a:cxn ang="0">
                  <a:pos x="0" y="0"/>
                </a:cxn>
              </a:cxnLst>
              <a:rect l="0" t="0" r="r" b="b"/>
              <a:pathLst>
                <a:path w="328" h="600">
                  <a:moveTo>
                    <a:pt x="142" y="101"/>
                  </a:moveTo>
                  <a:lnTo>
                    <a:pt x="142" y="497"/>
                  </a:lnTo>
                  <a:lnTo>
                    <a:pt x="154" y="496"/>
                  </a:lnTo>
                  <a:lnTo>
                    <a:pt x="165" y="493"/>
                  </a:lnTo>
                  <a:lnTo>
                    <a:pt x="174" y="488"/>
                  </a:lnTo>
                  <a:lnTo>
                    <a:pt x="179" y="483"/>
                  </a:lnTo>
                  <a:lnTo>
                    <a:pt x="182" y="473"/>
                  </a:lnTo>
                  <a:lnTo>
                    <a:pt x="184" y="457"/>
                  </a:lnTo>
                  <a:lnTo>
                    <a:pt x="185" y="436"/>
                  </a:lnTo>
                  <a:lnTo>
                    <a:pt x="186" y="409"/>
                  </a:lnTo>
                  <a:lnTo>
                    <a:pt x="186" y="177"/>
                  </a:lnTo>
                  <a:lnTo>
                    <a:pt x="185" y="157"/>
                  </a:lnTo>
                  <a:lnTo>
                    <a:pt x="185" y="142"/>
                  </a:lnTo>
                  <a:lnTo>
                    <a:pt x="185" y="131"/>
                  </a:lnTo>
                  <a:lnTo>
                    <a:pt x="184" y="125"/>
                  </a:lnTo>
                  <a:lnTo>
                    <a:pt x="182" y="118"/>
                  </a:lnTo>
                  <a:lnTo>
                    <a:pt x="179" y="113"/>
                  </a:lnTo>
                  <a:lnTo>
                    <a:pt x="176" y="110"/>
                  </a:lnTo>
                  <a:lnTo>
                    <a:pt x="173" y="108"/>
                  </a:lnTo>
                  <a:lnTo>
                    <a:pt x="167" y="104"/>
                  </a:lnTo>
                  <a:lnTo>
                    <a:pt x="160" y="103"/>
                  </a:lnTo>
                  <a:lnTo>
                    <a:pt x="151" y="101"/>
                  </a:lnTo>
                  <a:lnTo>
                    <a:pt x="142" y="101"/>
                  </a:lnTo>
                  <a:close/>
                  <a:moveTo>
                    <a:pt x="0" y="0"/>
                  </a:moveTo>
                  <a:lnTo>
                    <a:pt x="105" y="0"/>
                  </a:lnTo>
                  <a:lnTo>
                    <a:pt x="152" y="0"/>
                  </a:lnTo>
                  <a:lnTo>
                    <a:pt x="191" y="1"/>
                  </a:lnTo>
                  <a:lnTo>
                    <a:pt x="221" y="5"/>
                  </a:lnTo>
                  <a:lnTo>
                    <a:pt x="244" y="9"/>
                  </a:lnTo>
                  <a:lnTo>
                    <a:pt x="260" y="16"/>
                  </a:lnTo>
                  <a:lnTo>
                    <a:pt x="275" y="22"/>
                  </a:lnTo>
                  <a:lnTo>
                    <a:pt x="288" y="32"/>
                  </a:lnTo>
                  <a:lnTo>
                    <a:pt x="299" y="44"/>
                  </a:lnTo>
                  <a:lnTo>
                    <a:pt x="307" y="56"/>
                  </a:lnTo>
                  <a:lnTo>
                    <a:pt x="314" y="68"/>
                  </a:lnTo>
                  <a:lnTo>
                    <a:pt x="319" y="82"/>
                  </a:lnTo>
                  <a:lnTo>
                    <a:pt x="323" y="96"/>
                  </a:lnTo>
                  <a:lnTo>
                    <a:pt x="324" y="114"/>
                  </a:lnTo>
                  <a:lnTo>
                    <a:pt x="325" y="140"/>
                  </a:lnTo>
                  <a:lnTo>
                    <a:pt x="326" y="171"/>
                  </a:lnTo>
                  <a:lnTo>
                    <a:pt x="327" y="212"/>
                  </a:lnTo>
                  <a:lnTo>
                    <a:pt x="327" y="421"/>
                  </a:lnTo>
                  <a:lnTo>
                    <a:pt x="326" y="457"/>
                  </a:lnTo>
                  <a:lnTo>
                    <a:pt x="325" y="487"/>
                  </a:lnTo>
                  <a:lnTo>
                    <a:pt x="323" y="512"/>
                  </a:lnTo>
                  <a:lnTo>
                    <a:pt x="321" y="528"/>
                  </a:lnTo>
                  <a:lnTo>
                    <a:pt x="315" y="541"/>
                  </a:lnTo>
                  <a:lnTo>
                    <a:pt x="310" y="553"/>
                  </a:lnTo>
                  <a:lnTo>
                    <a:pt x="304" y="562"/>
                  </a:lnTo>
                  <a:lnTo>
                    <a:pt x="296" y="571"/>
                  </a:lnTo>
                  <a:lnTo>
                    <a:pt x="286" y="578"/>
                  </a:lnTo>
                  <a:lnTo>
                    <a:pt x="277" y="584"/>
                  </a:lnTo>
                  <a:lnTo>
                    <a:pt x="266" y="588"/>
                  </a:lnTo>
                  <a:lnTo>
                    <a:pt x="254" y="592"/>
                  </a:lnTo>
                  <a:lnTo>
                    <a:pt x="240" y="595"/>
                  </a:lnTo>
                  <a:lnTo>
                    <a:pt x="223" y="597"/>
                  </a:lnTo>
                  <a:lnTo>
                    <a:pt x="201" y="597"/>
                  </a:lnTo>
                  <a:lnTo>
                    <a:pt x="178" y="599"/>
                  </a:lnTo>
                  <a:lnTo>
                    <a:pt x="0" y="599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289" name="Freeform 17"/>
            <p:cNvSpPr>
              <a:spLocks noChangeArrowheads="1"/>
            </p:cNvSpPr>
            <p:nvPr/>
          </p:nvSpPr>
          <p:spPr bwMode="auto">
            <a:xfrm>
              <a:off x="3397" y="3959"/>
              <a:ext cx="71" cy="115"/>
            </a:xfrm>
            <a:custGeom>
              <a:avLst/>
              <a:gdLst/>
              <a:ahLst/>
              <a:cxnLst>
                <a:cxn ang="0">
                  <a:pos x="175" y="146"/>
                </a:cxn>
                <a:cxn ang="0">
                  <a:pos x="174" y="115"/>
                </a:cxn>
                <a:cxn ang="0">
                  <a:pos x="171" y="98"/>
                </a:cxn>
                <a:cxn ang="0">
                  <a:pos x="165" y="88"/>
                </a:cxn>
                <a:cxn ang="0">
                  <a:pos x="156" y="87"/>
                </a:cxn>
                <a:cxn ang="0">
                  <a:pos x="144" y="88"/>
                </a:cxn>
                <a:cxn ang="0">
                  <a:pos x="138" y="96"/>
                </a:cxn>
                <a:cxn ang="0">
                  <a:pos x="135" y="114"/>
                </a:cxn>
                <a:cxn ang="0">
                  <a:pos x="135" y="146"/>
                </a:cxn>
                <a:cxn ang="0">
                  <a:pos x="175" y="183"/>
                </a:cxn>
                <a:cxn ang="0">
                  <a:pos x="135" y="263"/>
                </a:cxn>
                <a:cxn ang="0">
                  <a:pos x="135" y="384"/>
                </a:cxn>
                <a:cxn ang="0">
                  <a:pos x="137" y="405"/>
                </a:cxn>
                <a:cxn ang="0">
                  <a:pos x="141" y="415"/>
                </a:cxn>
                <a:cxn ang="0">
                  <a:pos x="150" y="420"/>
                </a:cxn>
                <a:cxn ang="0">
                  <a:pos x="163" y="420"/>
                </a:cxn>
                <a:cxn ang="0">
                  <a:pos x="174" y="415"/>
                </a:cxn>
                <a:cxn ang="0">
                  <a:pos x="179" y="400"/>
                </a:cxn>
                <a:cxn ang="0">
                  <a:pos x="182" y="375"/>
                </a:cxn>
                <a:cxn ang="0">
                  <a:pos x="183" y="296"/>
                </a:cxn>
                <a:cxn ang="0">
                  <a:pos x="312" y="331"/>
                </a:cxn>
                <a:cxn ang="0">
                  <a:pos x="310" y="371"/>
                </a:cxn>
                <a:cxn ang="0">
                  <a:pos x="306" y="401"/>
                </a:cxn>
                <a:cxn ang="0">
                  <a:pos x="297" y="426"/>
                </a:cxn>
                <a:cxn ang="0">
                  <a:pos x="282" y="453"/>
                </a:cxn>
                <a:cxn ang="0">
                  <a:pos x="260" y="476"/>
                </a:cxn>
                <a:cxn ang="0">
                  <a:pos x="233" y="494"/>
                </a:cxn>
                <a:cxn ang="0">
                  <a:pos x="199" y="503"/>
                </a:cxn>
                <a:cxn ang="0">
                  <a:pos x="158" y="507"/>
                </a:cxn>
                <a:cxn ang="0">
                  <a:pos x="118" y="503"/>
                </a:cxn>
                <a:cxn ang="0">
                  <a:pos x="83" y="494"/>
                </a:cxn>
                <a:cxn ang="0">
                  <a:pos x="54" y="478"/>
                </a:cxn>
                <a:cxn ang="0">
                  <a:pos x="32" y="458"/>
                </a:cxn>
                <a:cxn ang="0">
                  <a:pos x="16" y="432"/>
                </a:cxn>
                <a:cxn ang="0">
                  <a:pos x="7" y="405"/>
                </a:cxn>
                <a:cxn ang="0">
                  <a:pos x="1" y="370"/>
                </a:cxn>
                <a:cxn ang="0">
                  <a:pos x="0" y="322"/>
                </a:cxn>
                <a:cxn ang="0">
                  <a:pos x="0" y="146"/>
                </a:cxn>
                <a:cxn ang="0">
                  <a:pos x="8" y="97"/>
                </a:cxn>
                <a:cxn ang="0">
                  <a:pos x="24" y="58"/>
                </a:cxn>
                <a:cxn ang="0">
                  <a:pos x="49" y="30"/>
                </a:cxn>
                <a:cxn ang="0">
                  <a:pos x="85" y="10"/>
                </a:cxn>
                <a:cxn ang="0">
                  <a:pos x="126" y="0"/>
                </a:cxn>
                <a:cxn ang="0">
                  <a:pos x="177" y="1"/>
                </a:cxn>
                <a:cxn ang="0">
                  <a:pos x="224" y="11"/>
                </a:cxn>
                <a:cxn ang="0">
                  <a:pos x="261" y="36"/>
                </a:cxn>
                <a:cxn ang="0">
                  <a:pos x="287" y="69"/>
                </a:cxn>
                <a:cxn ang="0">
                  <a:pos x="302" y="109"/>
                </a:cxn>
                <a:cxn ang="0">
                  <a:pos x="311" y="163"/>
                </a:cxn>
                <a:cxn ang="0">
                  <a:pos x="312" y="263"/>
                </a:cxn>
              </a:cxnLst>
              <a:rect l="0" t="0" r="r" b="b"/>
              <a:pathLst>
                <a:path w="313" h="508">
                  <a:moveTo>
                    <a:pt x="175" y="183"/>
                  </a:moveTo>
                  <a:lnTo>
                    <a:pt x="175" y="146"/>
                  </a:lnTo>
                  <a:lnTo>
                    <a:pt x="174" y="130"/>
                  </a:lnTo>
                  <a:lnTo>
                    <a:pt x="174" y="115"/>
                  </a:lnTo>
                  <a:lnTo>
                    <a:pt x="172" y="104"/>
                  </a:lnTo>
                  <a:lnTo>
                    <a:pt x="171" y="98"/>
                  </a:lnTo>
                  <a:lnTo>
                    <a:pt x="168" y="92"/>
                  </a:lnTo>
                  <a:lnTo>
                    <a:pt x="165" y="88"/>
                  </a:lnTo>
                  <a:lnTo>
                    <a:pt x="161" y="87"/>
                  </a:lnTo>
                  <a:lnTo>
                    <a:pt x="156" y="87"/>
                  </a:lnTo>
                  <a:lnTo>
                    <a:pt x="149" y="87"/>
                  </a:lnTo>
                  <a:lnTo>
                    <a:pt x="144" y="88"/>
                  </a:lnTo>
                  <a:lnTo>
                    <a:pt x="140" y="91"/>
                  </a:lnTo>
                  <a:lnTo>
                    <a:pt x="138" y="96"/>
                  </a:lnTo>
                  <a:lnTo>
                    <a:pt x="136" y="102"/>
                  </a:lnTo>
                  <a:lnTo>
                    <a:pt x="135" y="114"/>
                  </a:lnTo>
                  <a:lnTo>
                    <a:pt x="135" y="128"/>
                  </a:lnTo>
                  <a:lnTo>
                    <a:pt x="135" y="146"/>
                  </a:lnTo>
                  <a:lnTo>
                    <a:pt x="135" y="183"/>
                  </a:lnTo>
                  <a:lnTo>
                    <a:pt x="175" y="183"/>
                  </a:lnTo>
                  <a:close/>
                  <a:moveTo>
                    <a:pt x="312" y="263"/>
                  </a:moveTo>
                  <a:lnTo>
                    <a:pt x="135" y="263"/>
                  </a:lnTo>
                  <a:lnTo>
                    <a:pt x="135" y="370"/>
                  </a:lnTo>
                  <a:lnTo>
                    <a:pt x="135" y="384"/>
                  </a:lnTo>
                  <a:lnTo>
                    <a:pt x="136" y="397"/>
                  </a:lnTo>
                  <a:lnTo>
                    <a:pt x="137" y="405"/>
                  </a:lnTo>
                  <a:lnTo>
                    <a:pt x="139" y="413"/>
                  </a:lnTo>
                  <a:lnTo>
                    <a:pt x="141" y="415"/>
                  </a:lnTo>
                  <a:lnTo>
                    <a:pt x="145" y="418"/>
                  </a:lnTo>
                  <a:lnTo>
                    <a:pt x="150" y="420"/>
                  </a:lnTo>
                  <a:lnTo>
                    <a:pt x="156" y="422"/>
                  </a:lnTo>
                  <a:lnTo>
                    <a:pt x="163" y="420"/>
                  </a:lnTo>
                  <a:lnTo>
                    <a:pt x="168" y="418"/>
                  </a:lnTo>
                  <a:lnTo>
                    <a:pt x="174" y="415"/>
                  </a:lnTo>
                  <a:lnTo>
                    <a:pt x="177" y="409"/>
                  </a:lnTo>
                  <a:lnTo>
                    <a:pt x="179" y="400"/>
                  </a:lnTo>
                  <a:lnTo>
                    <a:pt x="181" y="389"/>
                  </a:lnTo>
                  <a:lnTo>
                    <a:pt x="182" y="375"/>
                  </a:lnTo>
                  <a:lnTo>
                    <a:pt x="183" y="359"/>
                  </a:lnTo>
                  <a:lnTo>
                    <a:pt x="183" y="296"/>
                  </a:lnTo>
                  <a:lnTo>
                    <a:pt x="312" y="296"/>
                  </a:lnTo>
                  <a:lnTo>
                    <a:pt x="312" y="331"/>
                  </a:lnTo>
                  <a:lnTo>
                    <a:pt x="311" y="353"/>
                  </a:lnTo>
                  <a:lnTo>
                    <a:pt x="310" y="371"/>
                  </a:lnTo>
                  <a:lnTo>
                    <a:pt x="309" y="387"/>
                  </a:lnTo>
                  <a:lnTo>
                    <a:pt x="306" y="401"/>
                  </a:lnTo>
                  <a:lnTo>
                    <a:pt x="302" y="414"/>
                  </a:lnTo>
                  <a:lnTo>
                    <a:pt x="297" y="426"/>
                  </a:lnTo>
                  <a:lnTo>
                    <a:pt x="290" y="439"/>
                  </a:lnTo>
                  <a:lnTo>
                    <a:pt x="282" y="453"/>
                  </a:lnTo>
                  <a:lnTo>
                    <a:pt x="271" y="466"/>
                  </a:lnTo>
                  <a:lnTo>
                    <a:pt x="260" y="476"/>
                  </a:lnTo>
                  <a:lnTo>
                    <a:pt x="247" y="487"/>
                  </a:lnTo>
                  <a:lnTo>
                    <a:pt x="233" y="494"/>
                  </a:lnTo>
                  <a:lnTo>
                    <a:pt x="217" y="500"/>
                  </a:lnTo>
                  <a:lnTo>
                    <a:pt x="199" y="503"/>
                  </a:lnTo>
                  <a:lnTo>
                    <a:pt x="179" y="506"/>
                  </a:lnTo>
                  <a:lnTo>
                    <a:pt x="158" y="507"/>
                  </a:lnTo>
                  <a:lnTo>
                    <a:pt x="138" y="506"/>
                  </a:lnTo>
                  <a:lnTo>
                    <a:pt x="118" y="503"/>
                  </a:lnTo>
                  <a:lnTo>
                    <a:pt x="100" y="500"/>
                  </a:lnTo>
                  <a:lnTo>
                    <a:pt x="83" y="494"/>
                  </a:lnTo>
                  <a:lnTo>
                    <a:pt x="67" y="488"/>
                  </a:lnTo>
                  <a:lnTo>
                    <a:pt x="54" y="478"/>
                  </a:lnTo>
                  <a:lnTo>
                    <a:pt x="42" y="468"/>
                  </a:lnTo>
                  <a:lnTo>
                    <a:pt x="32" y="458"/>
                  </a:lnTo>
                  <a:lnTo>
                    <a:pt x="23" y="444"/>
                  </a:lnTo>
                  <a:lnTo>
                    <a:pt x="16" y="432"/>
                  </a:lnTo>
                  <a:lnTo>
                    <a:pt x="10" y="418"/>
                  </a:lnTo>
                  <a:lnTo>
                    <a:pt x="7" y="405"/>
                  </a:lnTo>
                  <a:lnTo>
                    <a:pt x="3" y="388"/>
                  </a:lnTo>
                  <a:lnTo>
                    <a:pt x="1" y="370"/>
                  </a:lnTo>
                  <a:lnTo>
                    <a:pt x="0" y="346"/>
                  </a:lnTo>
                  <a:lnTo>
                    <a:pt x="0" y="322"/>
                  </a:lnTo>
                  <a:lnTo>
                    <a:pt x="0" y="178"/>
                  </a:lnTo>
                  <a:lnTo>
                    <a:pt x="0" y="146"/>
                  </a:lnTo>
                  <a:lnTo>
                    <a:pt x="3" y="119"/>
                  </a:lnTo>
                  <a:lnTo>
                    <a:pt x="8" y="97"/>
                  </a:lnTo>
                  <a:lnTo>
                    <a:pt x="16" y="76"/>
                  </a:lnTo>
                  <a:lnTo>
                    <a:pt x="24" y="58"/>
                  </a:lnTo>
                  <a:lnTo>
                    <a:pt x="35" y="43"/>
                  </a:lnTo>
                  <a:lnTo>
                    <a:pt x="49" y="30"/>
                  </a:lnTo>
                  <a:lnTo>
                    <a:pt x="67" y="19"/>
                  </a:lnTo>
                  <a:lnTo>
                    <a:pt x="85" y="10"/>
                  </a:lnTo>
                  <a:lnTo>
                    <a:pt x="106" y="4"/>
                  </a:lnTo>
                  <a:lnTo>
                    <a:pt x="126" y="0"/>
                  </a:lnTo>
                  <a:lnTo>
                    <a:pt x="150" y="0"/>
                  </a:lnTo>
                  <a:lnTo>
                    <a:pt x="177" y="1"/>
                  </a:lnTo>
                  <a:lnTo>
                    <a:pt x="203" y="5"/>
                  </a:lnTo>
                  <a:lnTo>
                    <a:pt x="224" y="11"/>
                  </a:lnTo>
                  <a:lnTo>
                    <a:pt x="245" y="24"/>
                  </a:lnTo>
                  <a:lnTo>
                    <a:pt x="261" y="36"/>
                  </a:lnTo>
                  <a:lnTo>
                    <a:pt x="276" y="52"/>
                  </a:lnTo>
                  <a:lnTo>
                    <a:pt x="287" y="69"/>
                  </a:lnTo>
                  <a:lnTo>
                    <a:pt x="297" y="87"/>
                  </a:lnTo>
                  <a:lnTo>
                    <a:pt x="302" y="109"/>
                  </a:lnTo>
                  <a:lnTo>
                    <a:pt x="307" y="133"/>
                  </a:lnTo>
                  <a:lnTo>
                    <a:pt x="311" y="163"/>
                  </a:lnTo>
                  <a:lnTo>
                    <a:pt x="312" y="197"/>
                  </a:lnTo>
                  <a:lnTo>
                    <a:pt x="312" y="263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290" name="Freeform 18"/>
            <p:cNvSpPr>
              <a:spLocks noChangeArrowheads="1"/>
            </p:cNvSpPr>
            <p:nvPr/>
          </p:nvSpPr>
          <p:spPr bwMode="auto">
            <a:xfrm>
              <a:off x="3477" y="3959"/>
              <a:ext cx="71" cy="129"/>
            </a:xfrm>
            <a:custGeom>
              <a:avLst/>
              <a:gdLst/>
              <a:ahLst/>
              <a:cxnLst>
                <a:cxn ang="0">
                  <a:pos x="176" y="131"/>
                </a:cxn>
                <a:cxn ang="0">
                  <a:pos x="175" y="102"/>
                </a:cxn>
                <a:cxn ang="0">
                  <a:pos x="171" y="92"/>
                </a:cxn>
                <a:cxn ang="0">
                  <a:pos x="163" y="87"/>
                </a:cxn>
                <a:cxn ang="0">
                  <a:pos x="150" y="87"/>
                </a:cxn>
                <a:cxn ang="0">
                  <a:pos x="143" y="92"/>
                </a:cxn>
                <a:cxn ang="0">
                  <a:pos x="138" y="105"/>
                </a:cxn>
                <a:cxn ang="0">
                  <a:pos x="136" y="131"/>
                </a:cxn>
                <a:cxn ang="0">
                  <a:pos x="136" y="355"/>
                </a:cxn>
                <a:cxn ang="0">
                  <a:pos x="136" y="391"/>
                </a:cxn>
                <a:cxn ang="0">
                  <a:pos x="140" y="411"/>
                </a:cxn>
                <a:cxn ang="0">
                  <a:pos x="146" y="418"/>
                </a:cxn>
                <a:cxn ang="0">
                  <a:pos x="158" y="422"/>
                </a:cxn>
                <a:cxn ang="0">
                  <a:pos x="167" y="418"/>
                </a:cxn>
                <a:cxn ang="0">
                  <a:pos x="174" y="413"/>
                </a:cxn>
                <a:cxn ang="0">
                  <a:pos x="176" y="394"/>
                </a:cxn>
                <a:cxn ang="0">
                  <a:pos x="177" y="362"/>
                </a:cxn>
                <a:cxn ang="0">
                  <a:pos x="138" y="9"/>
                </a:cxn>
                <a:cxn ang="0">
                  <a:pos x="145" y="40"/>
                </a:cxn>
                <a:cxn ang="0">
                  <a:pos x="165" y="19"/>
                </a:cxn>
                <a:cxn ang="0">
                  <a:pos x="187" y="6"/>
                </a:cxn>
                <a:cxn ang="0">
                  <a:pos x="211" y="0"/>
                </a:cxn>
                <a:cxn ang="0">
                  <a:pos x="238" y="0"/>
                </a:cxn>
                <a:cxn ang="0">
                  <a:pos x="265" y="10"/>
                </a:cxn>
                <a:cxn ang="0">
                  <a:pos x="288" y="27"/>
                </a:cxn>
                <a:cxn ang="0">
                  <a:pos x="303" y="49"/>
                </a:cxn>
                <a:cxn ang="0">
                  <a:pos x="310" y="75"/>
                </a:cxn>
                <a:cxn ang="0">
                  <a:pos x="312" y="117"/>
                </a:cxn>
                <a:cxn ang="0">
                  <a:pos x="313" y="352"/>
                </a:cxn>
                <a:cxn ang="0">
                  <a:pos x="311" y="409"/>
                </a:cxn>
                <a:cxn ang="0">
                  <a:pos x="307" y="446"/>
                </a:cxn>
                <a:cxn ang="0">
                  <a:pos x="295" y="472"/>
                </a:cxn>
                <a:cxn ang="0">
                  <a:pos x="276" y="492"/>
                </a:cxn>
                <a:cxn ang="0">
                  <a:pos x="251" y="503"/>
                </a:cxn>
                <a:cxn ang="0">
                  <a:pos x="221" y="507"/>
                </a:cxn>
                <a:cxn ang="0">
                  <a:pos x="198" y="503"/>
                </a:cxn>
                <a:cxn ang="0">
                  <a:pos x="175" y="496"/>
                </a:cxn>
                <a:cxn ang="0">
                  <a:pos x="154" y="479"/>
                </a:cxn>
                <a:cxn ang="0">
                  <a:pos x="136" y="458"/>
                </a:cxn>
                <a:cxn ang="0">
                  <a:pos x="0" y="568"/>
                </a:cxn>
                <a:cxn ang="0">
                  <a:pos x="138" y="9"/>
                </a:cxn>
              </a:cxnLst>
              <a:rect l="0" t="0" r="r" b="b"/>
              <a:pathLst>
                <a:path w="314" h="569">
                  <a:moveTo>
                    <a:pt x="177" y="152"/>
                  </a:moveTo>
                  <a:lnTo>
                    <a:pt x="176" y="131"/>
                  </a:lnTo>
                  <a:lnTo>
                    <a:pt x="176" y="115"/>
                  </a:lnTo>
                  <a:lnTo>
                    <a:pt x="175" y="102"/>
                  </a:lnTo>
                  <a:lnTo>
                    <a:pt x="174" y="97"/>
                  </a:lnTo>
                  <a:lnTo>
                    <a:pt x="171" y="92"/>
                  </a:lnTo>
                  <a:lnTo>
                    <a:pt x="167" y="88"/>
                  </a:lnTo>
                  <a:lnTo>
                    <a:pt x="163" y="87"/>
                  </a:lnTo>
                  <a:lnTo>
                    <a:pt x="158" y="87"/>
                  </a:lnTo>
                  <a:lnTo>
                    <a:pt x="150" y="87"/>
                  </a:lnTo>
                  <a:lnTo>
                    <a:pt x="146" y="88"/>
                  </a:lnTo>
                  <a:lnTo>
                    <a:pt x="143" y="92"/>
                  </a:lnTo>
                  <a:lnTo>
                    <a:pt x="140" y="98"/>
                  </a:lnTo>
                  <a:lnTo>
                    <a:pt x="138" y="105"/>
                  </a:lnTo>
                  <a:lnTo>
                    <a:pt x="136" y="117"/>
                  </a:lnTo>
                  <a:lnTo>
                    <a:pt x="136" y="131"/>
                  </a:lnTo>
                  <a:lnTo>
                    <a:pt x="136" y="152"/>
                  </a:lnTo>
                  <a:lnTo>
                    <a:pt x="136" y="355"/>
                  </a:lnTo>
                  <a:lnTo>
                    <a:pt x="136" y="375"/>
                  </a:lnTo>
                  <a:lnTo>
                    <a:pt x="136" y="391"/>
                  </a:lnTo>
                  <a:lnTo>
                    <a:pt x="138" y="402"/>
                  </a:lnTo>
                  <a:lnTo>
                    <a:pt x="140" y="411"/>
                  </a:lnTo>
                  <a:lnTo>
                    <a:pt x="143" y="415"/>
                  </a:lnTo>
                  <a:lnTo>
                    <a:pt x="146" y="418"/>
                  </a:lnTo>
                  <a:lnTo>
                    <a:pt x="151" y="420"/>
                  </a:lnTo>
                  <a:lnTo>
                    <a:pt x="158" y="422"/>
                  </a:lnTo>
                  <a:lnTo>
                    <a:pt x="163" y="420"/>
                  </a:lnTo>
                  <a:lnTo>
                    <a:pt x="167" y="418"/>
                  </a:lnTo>
                  <a:lnTo>
                    <a:pt x="171" y="415"/>
                  </a:lnTo>
                  <a:lnTo>
                    <a:pt x="174" y="413"/>
                  </a:lnTo>
                  <a:lnTo>
                    <a:pt x="175" y="405"/>
                  </a:lnTo>
                  <a:lnTo>
                    <a:pt x="176" y="394"/>
                  </a:lnTo>
                  <a:lnTo>
                    <a:pt x="176" y="380"/>
                  </a:lnTo>
                  <a:lnTo>
                    <a:pt x="177" y="362"/>
                  </a:lnTo>
                  <a:lnTo>
                    <a:pt x="177" y="152"/>
                  </a:lnTo>
                  <a:close/>
                  <a:moveTo>
                    <a:pt x="138" y="9"/>
                  </a:moveTo>
                  <a:lnTo>
                    <a:pt x="136" y="52"/>
                  </a:lnTo>
                  <a:lnTo>
                    <a:pt x="145" y="40"/>
                  </a:lnTo>
                  <a:lnTo>
                    <a:pt x="154" y="28"/>
                  </a:lnTo>
                  <a:lnTo>
                    <a:pt x="165" y="19"/>
                  </a:lnTo>
                  <a:lnTo>
                    <a:pt x="176" y="11"/>
                  </a:lnTo>
                  <a:lnTo>
                    <a:pt x="187" y="6"/>
                  </a:lnTo>
                  <a:lnTo>
                    <a:pt x="198" y="2"/>
                  </a:lnTo>
                  <a:lnTo>
                    <a:pt x="211" y="0"/>
                  </a:lnTo>
                  <a:lnTo>
                    <a:pt x="224" y="0"/>
                  </a:lnTo>
                  <a:lnTo>
                    <a:pt x="238" y="0"/>
                  </a:lnTo>
                  <a:lnTo>
                    <a:pt x="252" y="4"/>
                  </a:lnTo>
                  <a:lnTo>
                    <a:pt x="265" y="10"/>
                  </a:lnTo>
                  <a:lnTo>
                    <a:pt x="279" y="18"/>
                  </a:lnTo>
                  <a:lnTo>
                    <a:pt x="288" y="27"/>
                  </a:lnTo>
                  <a:lnTo>
                    <a:pt x="297" y="39"/>
                  </a:lnTo>
                  <a:lnTo>
                    <a:pt x="303" y="49"/>
                  </a:lnTo>
                  <a:lnTo>
                    <a:pt x="308" y="61"/>
                  </a:lnTo>
                  <a:lnTo>
                    <a:pt x="310" y="75"/>
                  </a:lnTo>
                  <a:lnTo>
                    <a:pt x="311" y="93"/>
                  </a:lnTo>
                  <a:lnTo>
                    <a:pt x="312" y="117"/>
                  </a:lnTo>
                  <a:lnTo>
                    <a:pt x="313" y="145"/>
                  </a:lnTo>
                  <a:lnTo>
                    <a:pt x="313" y="352"/>
                  </a:lnTo>
                  <a:lnTo>
                    <a:pt x="312" y="383"/>
                  </a:lnTo>
                  <a:lnTo>
                    <a:pt x="311" y="409"/>
                  </a:lnTo>
                  <a:lnTo>
                    <a:pt x="309" y="429"/>
                  </a:lnTo>
                  <a:lnTo>
                    <a:pt x="307" y="446"/>
                  </a:lnTo>
                  <a:lnTo>
                    <a:pt x="301" y="459"/>
                  </a:lnTo>
                  <a:lnTo>
                    <a:pt x="295" y="472"/>
                  </a:lnTo>
                  <a:lnTo>
                    <a:pt x="286" y="483"/>
                  </a:lnTo>
                  <a:lnTo>
                    <a:pt x="276" y="492"/>
                  </a:lnTo>
                  <a:lnTo>
                    <a:pt x="264" y="498"/>
                  </a:lnTo>
                  <a:lnTo>
                    <a:pt x="251" y="503"/>
                  </a:lnTo>
                  <a:lnTo>
                    <a:pt x="237" y="506"/>
                  </a:lnTo>
                  <a:lnTo>
                    <a:pt x="221" y="507"/>
                  </a:lnTo>
                  <a:lnTo>
                    <a:pt x="208" y="506"/>
                  </a:lnTo>
                  <a:lnTo>
                    <a:pt x="198" y="503"/>
                  </a:lnTo>
                  <a:lnTo>
                    <a:pt x="186" y="501"/>
                  </a:lnTo>
                  <a:lnTo>
                    <a:pt x="175" y="496"/>
                  </a:lnTo>
                  <a:lnTo>
                    <a:pt x="164" y="489"/>
                  </a:lnTo>
                  <a:lnTo>
                    <a:pt x="154" y="479"/>
                  </a:lnTo>
                  <a:lnTo>
                    <a:pt x="145" y="468"/>
                  </a:lnTo>
                  <a:lnTo>
                    <a:pt x="136" y="458"/>
                  </a:lnTo>
                  <a:lnTo>
                    <a:pt x="136" y="568"/>
                  </a:lnTo>
                  <a:lnTo>
                    <a:pt x="0" y="568"/>
                  </a:lnTo>
                  <a:lnTo>
                    <a:pt x="0" y="9"/>
                  </a:lnTo>
                  <a:lnTo>
                    <a:pt x="138" y="9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291" name="Freeform 19"/>
            <p:cNvSpPr>
              <a:spLocks noChangeArrowheads="1"/>
            </p:cNvSpPr>
            <p:nvPr/>
          </p:nvSpPr>
          <p:spPr bwMode="auto">
            <a:xfrm>
              <a:off x="3557" y="3959"/>
              <a:ext cx="70" cy="115"/>
            </a:xfrm>
            <a:custGeom>
              <a:avLst/>
              <a:gdLst/>
              <a:ahLst/>
              <a:cxnLst>
                <a:cxn ang="0">
                  <a:pos x="156" y="279"/>
                </a:cxn>
                <a:cxn ang="0">
                  <a:pos x="137" y="301"/>
                </a:cxn>
                <a:cxn ang="0">
                  <a:pos x="130" y="320"/>
                </a:cxn>
                <a:cxn ang="0">
                  <a:pos x="128" y="345"/>
                </a:cxn>
                <a:cxn ang="0">
                  <a:pos x="128" y="379"/>
                </a:cxn>
                <a:cxn ang="0">
                  <a:pos x="130" y="404"/>
                </a:cxn>
                <a:cxn ang="0">
                  <a:pos x="134" y="415"/>
                </a:cxn>
                <a:cxn ang="0">
                  <a:pos x="144" y="420"/>
                </a:cxn>
                <a:cxn ang="0">
                  <a:pos x="157" y="420"/>
                </a:cxn>
                <a:cxn ang="0">
                  <a:pos x="164" y="416"/>
                </a:cxn>
                <a:cxn ang="0">
                  <a:pos x="169" y="406"/>
                </a:cxn>
                <a:cxn ang="0">
                  <a:pos x="170" y="384"/>
                </a:cxn>
                <a:cxn ang="0">
                  <a:pos x="171" y="266"/>
                </a:cxn>
                <a:cxn ang="0">
                  <a:pos x="0" y="198"/>
                </a:cxn>
                <a:cxn ang="0">
                  <a:pos x="0" y="139"/>
                </a:cxn>
                <a:cxn ang="0">
                  <a:pos x="7" y="94"/>
                </a:cxn>
                <a:cxn ang="0">
                  <a:pos x="20" y="62"/>
                </a:cxn>
                <a:cxn ang="0">
                  <a:pos x="42" y="35"/>
                </a:cxn>
                <a:cxn ang="0">
                  <a:pos x="79" y="11"/>
                </a:cxn>
                <a:cxn ang="0">
                  <a:pos x="125" y="1"/>
                </a:cxn>
                <a:cxn ang="0">
                  <a:pos x="186" y="1"/>
                </a:cxn>
                <a:cxn ang="0">
                  <a:pos x="238" y="14"/>
                </a:cxn>
                <a:cxn ang="0">
                  <a:pos x="272" y="40"/>
                </a:cxn>
                <a:cxn ang="0">
                  <a:pos x="294" y="72"/>
                </a:cxn>
                <a:cxn ang="0">
                  <a:pos x="303" y="117"/>
                </a:cxn>
                <a:cxn ang="0">
                  <a:pos x="306" y="197"/>
                </a:cxn>
                <a:cxn ang="0">
                  <a:pos x="307" y="500"/>
                </a:cxn>
                <a:cxn ang="0">
                  <a:pos x="175" y="457"/>
                </a:cxn>
                <a:cxn ang="0">
                  <a:pos x="160" y="479"/>
                </a:cxn>
                <a:cxn ang="0">
                  <a:pos x="143" y="496"/>
                </a:cxn>
                <a:cxn ang="0">
                  <a:pos x="120" y="503"/>
                </a:cxn>
                <a:cxn ang="0">
                  <a:pos x="95" y="507"/>
                </a:cxn>
                <a:cxn ang="0">
                  <a:pos x="61" y="502"/>
                </a:cxn>
                <a:cxn ang="0">
                  <a:pos x="30" y="487"/>
                </a:cxn>
                <a:cxn ang="0">
                  <a:pos x="7" y="450"/>
                </a:cxn>
                <a:cxn ang="0">
                  <a:pos x="0" y="391"/>
                </a:cxn>
                <a:cxn ang="0">
                  <a:pos x="0" y="324"/>
                </a:cxn>
                <a:cxn ang="0">
                  <a:pos x="9" y="287"/>
                </a:cxn>
                <a:cxn ang="0">
                  <a:pos x="27" y="265"/>
                </a:cxn>
                <a:cxn ang="0">
                  <a:pos x="66" y="240"/>
                </a:cxn>
                <a:cxn ang="0">
                  <a:pos x="123" y="214"/>
                </a:cxn>
                <a:cxn ang="0">
                  <a:pos x="160" y="194"/>
                </a:cxn>
                <a:cxn ang="0">
                  <a:pos x="167" y="181"/>
                </a:cxn>
                <a:cxn ang="0">
                  <a:pos x="170" y="161"/>
                </a:cxn>
                <a:cxn ang="0">
                  <a:pos x="170" y="131"/>
                </a:cxn>
                <a:cxn ang="0">
                  <a:pos x="167" y="105"/>
                </a:cxn>
                <a:cxn ang="0">
                  <a:pos x="162" y="92"/>
                </a:cxn>
                <a:cxn ang="0">
                  <a:pos x="153" y="87"/>
                </a:cxn>
                <a:cxn ang="0">
                  <a:pos x="142" y="87"/>
                </a:cxn>
                <a:cxn ang="0">
                  <a:pos x="133" y="92"/>
                </a:cxn>
                <a:cxn ang="0">
                  <a:pos x="129" y="102"/>
                </a:cxn>
                <a:cxn ang="0">
                  <a:pos x="128" y="128"/>
                </a:cxn>
                <a:cxn ang="0">
                  <a:pos x="128" y="198"/>
                </a:cxn>
              </a:cxnLst>
              <a:rect l="0" t="0" r="r" b="b"/>
              <a:pathLst>
                <a:path w="308" h="508">
                  <a:moveTo>
                    <a:pt x="171" y="266"/>
                  </a:moveTo>
                  <a:lnTo>
                    <a:pt x="156" y="279"/>
                  </a:lnTo>
                  <a:lnTo>
                    <a:pt x="145" y="291"/>
                  </a:lnTo>
                  <a:lnTo>
                    <a:pt x="137" y="301"/>
                  </a:lnTo>
                  <a:lnTo>
                    <a:pt x="133" y="310"/>
                  </a:lnTo>
                  <a:lnTo>
                    <a:pt x="130" y="320"/>
                  </a:lnTo>
                  <a:lnTo>
                    <a:pt x="129" y="332"/>
                  </a:lnTo>
                  <a:lnTo>
                    <a:pt x="128" y="345"/>
                  </a:lnTo>
                  <a:lnTo>
                    <a:pt x="128" y="362"/>
                  </a:lnTo>
                  <a:lnTo>
                    <a:pt x="128" y="379"/>
                  </a:lnTo>
                  <a:lnTo>
                    <a:pt x="128" y="393"/>
                  </a:lnTo>
                  <a:lnTo>
                    <a:pt x="130" y="404"/>
                  </a:lnTo>
                  <a:lnTo>
                    <a:pt x="132" y="411"/>
                  </a:lnTo>
                  <a:lnTo>
                    <a:pt x="134" y="415"/>
                  </a:lnTo>
                  <a:lnTo>
                    <a:pt x="139" y="418"/>
                  </a:lnTo>
                  <a:lnTo>
                    <a:pt x="144" y="420"/>
                  </a:lnTo>
                  <a:lnTo>
                    <a:pt x="151" y="422"/>
                  </a:lnTo>
                  <a:lnTo>
                    <a:pt x="157" y="420"/>
                  </a:lnTo>
                  <a:lnTo>
                    <a:pt x="161" y="419"/>
                  </a:lnTo>
                  <a:lnTo>
                    <a:pt x="164" y="416"/>
                  </a:lnTo>
                  <a:lnTo>
                    <a:pt x="167" y="414"/>
                  </a:lnTo>
                  <a:lnTo>
                    <a:pt x="169" y="406"/>
                  </a:lnTo>
                  <a:lnTo>
                    <a:pt x="170" y="397"/>
                  </a:lnTo>
                  <a:lnTo>
                    <a:pt x="170" y="384"/>
                  </a:lnTo>
                  <a:lnTo>
                    <a:pt x="171" y="367"/>
                  </a:lnTo>
                  <a:lnTo>
                    <a:pt x="171" y="266"/>
                  </a:lnTo>
                  <a:close/>
                  <a:moveTo>
                    <a:pt x="128" y="198"/>
                  </a:moveTo>
                  <a:lnTo>
                    <a:pt x="0" y="198"/>
                  </a:lnTo>
                  <a:lnTo>
                    <a:pt x="0" y="166"/>
                  </a:lnTo>
                  <a:lnTo>
                    <a:pt x="0" y="139"/>
                  </a:lnTo>
                  <a:lnTo>
                    <a:pt x="2" y="115"/>
                  </a:lnTo>
                  <a:lnTo>
                    <a:pt x="7" y="94"/>
                  </a:lnTo>
                  <a:lnTo>
                    <a:pt x="12" y="78"/>
                  </a:lnTo>
                  <a:lnTo>
                    <a:pt x="20" y="62"/>
                  </a:lnTo>
                  <a:lnTo>
                    <a:pt x="29" y="48"/>
                  </a:lnTo>
                  <a:lnTo>
                    <a:pt x="42" y="35"/>
                  </a:lnTo>
                  <a:lnTo>
                    <a:pt x="60" y="23"/>
                  </a:lnTo>
                  <a:lnTo>
                    <a:pt x="79" y="11"/>
                  </a:lnTo>
                  <a:lnTo>
                    <a:pt x="101" y="5"/>
                  </a:lnTo>
                  <a:lnTo>
                    <a:pt x="125" y="1"/>
                  </a:lnTo>
                  <a:lnTo>
                    <a:pt x="155" y="0"/>
                  </a:lnTo>
                  <a:lnTo>
                    <a:pt x="186" y="1"/>
                  </a:lnTo>
                  <a:lnTo>
                    <a:pt x="214" y="6"/>
                  </a:lnTo>
                  <a:lnTo>
                    <a:pt x="238" y="14"/>
                  </a:lnTo>
                  <a:lnTo>
                    <a:pt x="257" y="27"/>
                  </a:lnTo>
                  <a:lnTo>
                    <a:pt x="272" y="40"/>
                  </a:lnTo>
                  <a:lnTo>
                    <a:pt x="285" y="56"/>
                  </a:lnTo>
                  <a:lnTo>
                    <a:pt x="294" y="72"/>
                  </a:lnTo>
                  <a:lnTo>
                    <a:pt x="299" y="92"/>
                  </a:lnTo>
                  <a:lnTo>
                    <a:pt x="303" y="117"/>
                  </a:lnTo>
                  <a:lnTo>
                    <a:pt x="305" y="152"/>
                  </a:lnTo>
                  <a:lnTo>
                    <a:pt x="306" y="197"/>
                  </a:lnTo>
                  <a:lnTo>
                    <a:pt x="307" y="253"/>
                  </a:lnTo>
                  <a:lnTo>
                    <a:pt x="307" y="500"/>
                  </a:lnTo>
                  <a:lnTo>
                    <a:pt x="175" y="500"/>
                  </a:lnTo>
                  <a:lnTo>
                    <a:pt x="175" y="457"/>
                  </a:lnTo>
                  <a:lnTo>
                    <a:pt x="167" y="468"/>
                  </a:lnTo>
                  <a:lnTo>
                    <a:pt x="160" y="479"/>
                  </a:lnTo>
                  <a:lnTo>
                    <a:pt x="151" y="489"/>
                  </a:lnTo>
                  <a:lnTo>
                    <a:pt x="143" y="496"/>
                  </a:lnTo>
                  <a:lnTo>
                    <a:pt x="131" y="501"/>
                  </a:lnTo>
                  <a:lnTo>
                    <a:pt x="120" y="503"/>
                  </a:lnTo>
                  <a:lnTo>
                    <a:pt x="108" y="506"/>
                  </a:lnTo>
                  <a:lnTo>
                    <a:pt x="95" y="507"/>
                  </a:lnTo>
                  <a:lnTo>
                    <a:pt x="77" y="505"/>
                  </a:lnTo>
                  <a:lnTo>
                    <a:pt x="61" y="502"/>
                  </a:lnTo>
                  <a:lnTo>
                    <a:pt x="44" y="494"/>
                  </a:lnTo>
                  <a:lnTo>
                    <a:pt x="30" y="487"/>
                  </a:lnTo>
                  <a:lnTo>
                    <a:pt x="16" y="472"/>
                  </a:lnTo>
                  <a:lnTo>
                    <a:pt x="7" y="450"/>
                  </a:lnTo>
                  <a:lnTo>
                    <a:pt x="1" y="424"/>
                  </a:lnTo>
                  <a:lnTo>
                    <a:pt x="0" y="391"/>
                  </a:lnTo>
                  <a:lnTo>
                    <a:pt x="0" y="350"/>
                  </a:lnTo>
                  <a:lnTo>
                    <a:pt x="0" y="324"/>
                  </a:lnTo>
                  <a:lnTo>
                    <a:pt x="3" y="304"/>
                  </a:lnTo>
                  <a:lnTo>
                    <a:pt x="9" y="287"/>
                  </a:lnTo>
                  <a:lnTo>
                    <a:pt x="16" y="275"/>
                  </a:lnTo>
                  <a:lnTo>
                    <a:pt x="27" y="265"/>
                  </a:lnTo>
                  <a:lnTo>
                    <a:pt x="43" y="253"/>
                  </a:lnTo>
                  <a:lnTo>
                    <a:pt x="66" y="240"/>
                  </a:lnTo>
                  <a:lnTo>
                    <a:pt x="94" y="228"/>
                  </a:lnTo>
                  <a:lnTo>
                    <a:pt x="123" y="214"/>
                  </a:lnTo>
                  <a:lnTo>
                    <a:pt x="146" y="204"/>
                  </a:lnTo>
                  <a:lnTo>
                    <a:pt x="160" y="194"/>
                  </a:lnTo>
                  <a:lnTo>
                    <a:pt x="166" y="189"/>
                  </a:lnTo>
                  <a:lnTo>
                    <a:pt x="167" y="181"/>
                  </a:lnTo>
                  <a:lnTo>
                    <a:pt x="170" y="174"/>
                  </a:lnTo>
                  <a:lnTo>
                    <a:pt x="170" y="161"/>
                  </a:lnTo>
                  <a:lnTo>
                    <a:pt x="171" y="148"/>
                  </a:lnTo>
                  <a:lnTo>
                    <a:pt x="170" y="131"/>
                  </a:lnTo>
                  <a:lnTo>
                    <a:pt x="170" y="117"/>
                  </a:lnTo>
                  <a:lnTo>
                    <a:pt x="167" y="105"/>
                  </a:lnTo>
                  <a:lnTo>
                    <a:pt x="166" y="98"/>
                  </a:lnTo>
                  <a:lnTo>
                    <a:pt x="162" y="92"/>
                  </a:lnTo>
                  <a:lnTo>
                    <a:pt x="159" y="88"/>
                  </a:lnTo>
                  <a:lnTo>
                    <a:pt x="153" y="87"/>
                  </a:lnTo>
                  <a:lnTo>
                    <a:pt x="149" y="87"/>
                  </a:lnTo>
                  <a:lnTo>
                    <a:pt x="142" y="87"/>
                  </a:lnTo>
                  <a:lnTo>
                    <a:pt x="137" y="88"/>
                  </a:lnTo>
                  <a:lnTo>
                    <a:pt x="133" y="92"/>
                  </a:lnTo>
                  <a:lnTo>
                    <a:pt x="131" y="97"/>
                  </a:lnTo>
                  <a:lnTo>
                    <a:pt x="129" y="102"/>
                  </a:lnTo>
                  <a:lnTo>
                    <a:pt x="128" y="114"/>
                  </a:lnTo>
                  <a:lnTo>
                    <a:pt x="128" y="128"/>
                  </a:lnTo>
                  <a:lnTo>
                    <a:pt x="128" y="146"/>
                  </a:lnTo>
                  <a:lnTo>
                    <a:pt x="128" y="198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292" name="Freeform 20"/>
            <p:cNvSpPr>
              <a:spLocks noChangeArrowheads="1"/>
            </p:cNvSpPr>
            <p:nvPr/>
          </p:nvSpPr>
          <p:spPr bwMode="auto">
            <a:xfrm>
              <a:off x="3637" y="3959"/>
              <a:ext cx="49" cy="114"/>
            </a:xfrm>
            <a:custGeom>
              <a:avLst/>
              <a:gdLst/>
              <a:ahLst/>
              <a:cxnLst>
                <a:cxn ang="0">
                  <a:pos x="136" y="9"/>
                </a:cxn>
                <a:cxn ang="0">
                  <a:pos x="131" y="72"/>
                </a:cxn>
                <a:cxn ang="0">
                  <a:pos x="147" y="41"/>
                </a:cxn>
                <a:cxn ang="0">
                  <a:pos x="167" y="19"/>
                </a:cxn>
                <a:cxn ang="0">
                  <a:pos x="189" y="5"/>
                </a:cxn>
                <a:cxn ang="0">
                  <a:pos x="216" y="0"/>
                </a:cxn>
                <a:cxn ang="0">
                  <a:pos x="216" y="172"/>
                </a:cxn>
                <a:cxn ang="0">
                  <a:pos x="198" y="172"/>
                </a:cxn>
                <a:cxn ang="0">
                  <a:pos x="184" y="175"/>
                </a:cxn>
                <a:cxn ang="0">
                  <a:pos x="171" y="178"/>
                </a:cxn>
                <a:cxn ang="0">
                  <a:pos x="162" y="184"/>
                </a:cxn>
                <a:cxn ang="0">
                  <a:pos x="154" y="191"/>
                </a:cxn>
                <a:cxn ang="0">
                  <a:pos x="147" y="197"/>
                </a:cxn>
                <a:cxn ang="0">
                  <a:pos x="143" y="206"/>
                </a:cxn>
                <a:cxn ang="0">
                  <a:pos x="141" y="215"/>
                </a:cxn>
                <a:cxn ang="0">
                  <a:pos x="138" y="227"/>
                </a:cxn>
                <a:cxn ang="0">
                  <a:pos x="136" y="248"/>
                </a:cxn>
                <a:cxn ang="0">
                  <a:pos x="136" y="272"/>
                </a:cxn>
                <a:cxn ang="0">
                  <a:pos x="136" y="306"/>
                </a:cxn>
                <a:cxn ang="0">
                  <a:pos x="136" y="500"/>
                </a:cxn>
                <a:cxn ang="0">
                  <a:pos x="0" y="500"/>
                </a:cxn>
                <a:cxn ang="0">
                  <a:pos x="0" y="9"/>
                </a:cxn>
                <a:cxn ang="0">
                  <a:pos x="136" y="9"/>
                </a:cxn>
              </a:cxnLst>
              <a:rect l="0" t="0" r="r" b="b"/>
              <a:pathLst>
                <a:path w="217" h="501">
                  <a:moveTo>
                    <a:pt x="136" y="9"/>
                  </a:moveTo>
                  <a:lnTo>
                    <a:pt x="131" y="72"/>
                  </a:lnTo>
                  <a:lnTo>
                    <a:pt x="147" y="41"/>
                  </a:lnTo>
                  <a:lnTo>
                    <a:pt x="167" y="19"/>
                  </a:lnTo>
                  <a:lnTo>
                    <a:pt x="189" y="5"/>
                  </a:lnTo>
                  <a:lnTo>
                    <a:pt x="216" y="0"/>
                  </a:lnTo>
                  <a:lnTo>
                    <a:pt x="216" y="172"/>
                  </a:lnTo>
                  <a:lnTo>
                    <a:pt x="198" y="172"/>
                  </a:lnTo>
                  <a:lnTo>
                    <a:pt x="184" y="175"/>
                  </a:lnTo>
                  <a:lnTo>
                    <a:pt x="171" y="178"/>
                  </a:lnTo>
                  <a:lnTo>
                    <a:pt x="162" y="184"/>
                  </a:lnTo>
                  <a:lnTo>
                    <a:pt x="154" y="191"/>
                  </a:lnTo>
                  <a:lnTo>
                    <a:pt x="147" y="197"/>
                  </a:lnTo>
                  <a:lnTo>
                    <a:pt x="143" y="206"/>
                  </a:lnTo>
                  <a:lnTo>
                    <a:pt x="141" y="215"/>
                  </a:lnTo>
                  <a:lnTo>
                    <a:pt x="138" y="227"/>
                  </a:lnTo>
                  <a:lnTo>
                    <a:pt x="136" y="248"/>
                  </a:lnTo>
                  <a:lnTo>
                    <a:pt x="136" y="272"/>
                  </a:lnTo>
                  <a:lnTo>
                    <a:pt x="136" y="306"/>
                  </a:lnTo>
                  <a:lnTo>
                    <a:pt x="136" y="500"/>
                  </a:lnTo>
                  <a:lnTo>
                    <a:pt x="0" y="500"/>
                  </a:lnTo>
                  <a:lnTo>
                    <a:pt x="0" y="9"/>
                  </a:lnTo>
                  <a:lnTo>
                    <a:pt x="136" y="9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293" name="Freeform 21"/>
            <p:cNvSpPr>
              <a:spLocks noChangeArrowheads="1"/>
            </p:cNvSpPr>
            <p:nvPr/>
          </p:nvSpPr>
          <p:spPr bwMode="auto">
            <a:xfrm>
              <a:off x="3688" y="3946"/>
              <a:ext cx="47" cy="127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66" y="77"/>
                </a:cxn>
                <a:cxn ang="0">
                  <a:pos x="203" y="77"/>
                </a:cxn>
                <a:cxn ang="0">
                  <a:pos x="203" y="155"/>
                </a:cxn>
                <a:cxn ang="0">
                  <a:pos x="166" y="155"/>
                </a:cxn>
                <a:cxn ang="0">
                  <a:pos x="166" y="418"/>
                </a:cxn>
                <a:cxn ang="0">
                  <a:pos x="166" y="440"/>
                </a:cxn>
                <a:cxn ang="0">
                  <a:pos x="166" y="455"/>
                </a:cxn>
                <a:cxn ang="0">
                  <a:pos x="168" y="466"/>
                </a:cxn>
                <a:cxn ang="0">
                  <a:pos x="170" y="472"/>
                </a:cxn>
                <a:cxn ang="0">
                  <a:pos x="174" y="473"/>
                </a:cxn>
                <a:cxn ang="0">
                  <a:pos x="182" y="476"/>
                </a:cxn>
                <a:cxn ang="0">
                  <a:pos x="193" y="476"/>
                </a:cxn>
                <a:cxn ang="0">
                  <a:pos x="208" y="477"/>
                </a:cxn>
                <a:cxn ang="0">
                  <a:pos x="208" y="557"/>
                </a:cxn>
                <a:cxn ang="0">
                  <a:pos x="153" y="557"/>
                </a:cxn>
                <a:cxn ang="0">
                  <a:pos x="132" y="555"/>
                </a:cxn>
                <a:cxn ang="0">
                  <a:pos x="113" y="555"/>
                </a:cxn>
                <a:cxn ang="0">
                  <a:pos x="99" y="554"/>
                </a:cxn>
                <a:cxn ang="0">
                  <a:pos x="87" y="553"/>
                </a:cxn>
                <a:cxn ang="0">
                  <a:pos x="78" y="549"/>
                </a:cxn>
                <a:cxn ang="0">
                  <a:pos x="68" y="546"/>
                </a:cxn>
                <a:cxn ang="0">
                  <a:pos x="60" y="540"/>
                </a:cxn>
                <a:cxn ang="0">
                  <a:pos x="53" y="533"/>
                </a:cxn>
                <a:cxn ang="0">
                  <a:pos x="45" y="525"/>
                </a:cxn>
                <a:cxn ang="0">
                  <a:pos x="40" y="516"/>
                </a:cxn>
                <a:cxn ang="0">
                  <a:pos x="36" y="507"/>
                </a:cxn>
                <a:cxn ang="0">
                  <a:pos x="34" y="498"/>
                </a:cxn>
                <a:cxn ang="0">
                  <a:pos x="32" y="484"/>
                </a:cxn>
                <a:cxn ang="0">
                  <a:pos x="30" y="464"/>
                </a:cxn>
                <a:cxn ang="0">
                  <a:pos x="30" y="437"/>
                </a:cxn>
                <a:cxn ang="0">
                  <a:pos x="30" y="405"/>
                </a:cxn>
                <a:cxn ang="0">
                  <a:pos x="30" y="155"/>
                </a:cxn>
                <a:cxn ang="0">
                  <a:pos x="0" y="155"/>
                </a:cxn>
                <a:cxn ang="0">
                  <a:pos x="0" y="77"/>
                </a:cxn>
                <a:cxn ang="0">
                  <a:pos x="30" y="77"/>
                </a:cxn>
                <a:cxn ang="0">
                  <a:pos x="30" y="0"/>
                </a:cxn>
                <a:cxn ang="0">
                  <a:pos x="166" y="0"/>
                </a:cxn>
              </a:cxnLst>
              <a:rect l="0" t="0" r="r" b="b"/>
              <a:pathLst>
                <a:path w="209" h="558">
                  <a:moveTo>
                    <a:pt x="166" y="0"/>
                  </a:moveTo>
                  <a:lnTo>
                    <a:pt x="166" y="77"/>
                  </a:lnTo>
                  <a:lnTo>
                    <a:pt x="203" y="77"/>
                  </a:lnTo>
                  <a:lnTo>
                    <a:pt x="203" y="155"/>
                  </a:lnTo>
                  <a:lnTo>
                    <a:pt x="166" y="155"/>
                  </a:lnTo>
                  <a:lnTo>
                    <a:pt x="166" y="418"/>
                  </a:lnTo>
                  <a:lnTo>
                    <a:pt x="166" y="440"/>
                  </a:lnTo>
                  <a:lnTo>
                    <a:pt x="166" y="455"/>
                  </a:lnTo>
                  <a:lnTo>
                    <a:pt x="168" y="466"/>
                  </a:lnTo>
                  <a:lnTo>
                    <a:pt x="170" y="472"/>
                  </a:lnTo>
                  <a:lnTo>
                    <a:pt x="174" y="473"/>
                  </a:lnTo>
                  <a:lnTo>
                    <a:pt x="182" y="476"/>
                  </a:lnTo>
                  <a:lnTo>
                    <a:pt x="193" y="476"/>
                  </a:lnTo>
                  <a:lnTo>
                    <a:pt x="208" y="477"/>
                  </a:lnTo>
                  <a:lnTo>
                    <a:pt x="208" y="557"/>
                  </a:lnTo>
                  <a:lnTo>
                    <a:pt x="153" y="557"/>
                  </a:lnTo>
                  <a:lnTo>
                    <a:pt x="132" y="555"/>
                  </a:lnTo>
                  <a:lnTo>
                    <a:pt x="113" y="555"/>
                  </a:lnTo>
                  <a:lnTo>
                    <a:pt x="99" y="554"/>
                  </a:lnTo>
                  <a:lnTo>
                    <a:pt x="87" y="553"/>
                  </a:lnTo>
                  <a:lnTo>
                    <a:pt x="78" y="549"/>
                  </a:lnTo>
                  <a:lnTo>
                    <a:pt x="68" y="546"/>
                  </a:lnTo>
                  <a:lnTo>
                    <a:pt x="60" y="540"/>
                  </a:lnTo>
                  <a:lnTo>
                    <a:pt x="53" y="533"/>
                  </a:lnTo>
                  <a:lnTo>
                    <a:pt x="45" y="525"/>
                  </a:lnTo>
                  <a:lnTo>
                    <a:pt x="40" y="516"/>
                  </a:lnTo>
                  <a:lnTo>
                    <a:pt x="36" y="507"/>
                  </a:lnTo>
                  <a:lnTo>
                    <a:pt x="34" y="498"/>
                  </a:lnTo>
                  <a:lnTo>
                    <a:pt x="32" y="484"/>
                  </a:lnTo>
                  <a:lnTo>
                    <a:pt x="30" y="464"/>
                  </a:lnTo>
                  <a:lnTo>
                    <a:pt x="30" y="437"/>
                  </a:lnTo>
                  <a:lnTo>
                    <a:pt x="30" y="405"/>
                  </a:lnTo>
                  <a:lnTo>
                    <a:pt x="30" y="155"/>
                  </a:lnTo>
                  <a:lnTo>
                    <a:pt x="0" y="155"/>
                  </a:lnTo>
                  <a:lnTo>
                    <a:pt x="0" y="77"/>
                  </a:lnTo>
                  <a:lnTo>
                    <a:pt x="30" y="77"/>
                  </a:lnTo>
                  <a:lnTo>
                    <a:pt x="30" y="0"/>
                  </a:lnTo>
                  <a:lnTo>
                    <a:pt x="166" y="0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294" name="Freeform 22"/>
            <p:cNvSpPr>
              <a:spLocks noChangeArrowheads="1"/>
            </p:cNvSpPr>
            <p:nvPr/>
          </p:nvSpPr>
          <p:spPr bwMode="auto">
            <a:xfrm>
              <a:off x="3741" y="3959"/>
              <a:ext cx="110" cy="114"/>
            </a:xfrm>
            <a:custGeom>
              <a:avLst/>
              <a:gdLst/>
              <a:ahLst/>
              <a:cxnLst>
                <a:cxn ang="0">
                  <a:pos x="131" y="56"/>
                </a:cxn>
                <a:cxn ang="0">
                  <a:pos x="148" y="30"/>
                </a:cxn>
                <a:cxn ang="0">
                  <a:pos x="169" y="13"/>
                </a:cxn>
                <a:cxn ang="0">
                  <a:pos x="191" y="2"/>
                </a:cxn>
                <a:cxn ang="0">
                  <a:pos x="219" y="0"/>
                </a:cxn>
                <a:cxn ang="0">
                  <a:pos x="267" y="13"/>
                </a:cxn>
                <a:cxn ang="0">
                  <a:pos x="305" y="56"/>
                </a:cxn>
                <a:cxn ang="0">
                  <a:pos x="322" y="30"/>
                </a:cxn>
                <a:cxn ang="0">
                  <a:pos x="343" y="13"/>
                </a:cxn>
                <a:cxn ang="0">
                  <a:pos x="365" y="2"/>
                </a:cxn>
                <a:cxn ang="0">
                  <a:pos x="391" y="0"/>
                </a:cxn>
                <a:cxn ang="0">
                  <a:pos x="422" y="4"/>
                </a:cxn>
                <a:cxn ang="0">
                  <a:pos x="449" y="18"/>
                </a:cxn>
                <a:cxn ang="0">
                  <a:pos x="468" y="39"/>
                </a:cxn>
                <a:cxn ang="0">
                  <a:pos x="477" y="63"/>
                </a:cxn>
                <a:cxn ang="0">
                  <a:pos x="482" y="98"/>
                </a:cxn>
                <a:cxn ang="0">
                  <a:pos x="484" y="150"/>
                </a:cxn>
                <a:cxn ang="0">
                  <a:pos x="352" y="500"/>
                </a:cxn>
                <a:cxn ang="0">
                  <a:pos x="351" y="150"/>
                </a:cxn>
                <a:cxn ang="0">
                  <a:pos x="349" y="111"/>
                </a:cxn>
                <a:cxn ang="0">
                  <a:pos x="345" y="94"/>
                </a:cxn>
                <a:cxn ang="0">
                  <a:pos x="336" y="87"/>
                </a:cxn>
                <a:cxn ang="0">
                  <a:pos x="323" y="87"/>
                </a:cxn>
                <a:cxn ang="0">
                  <a:pos x="313" y="94"/>
                </a:cxn>
                <a:cxn ang="0">
                  <a:pos x="309" y="111"/>
                </a:cxn>
                <a:cxn ang="0">
                  <a:pos x="308" y="150"/>
                </a:cxn>
                <a:cxn ang="0">
                  <a:pos x="308" y="500"/>
                </a:cxn>
                <a:cxn ang="0">
                  <a:pos x="175" y="188"/>
                </a:cxn>
                <a:cxn ang="0">
                  <a:pos x="174" y="131"/>
                </a:cxn>
                <a:cxn ang="0">
                  <a:pos x="172" y="101"/>
                </a:cxn>
                <a:cxn ang="0">
                  <a:pos x="165" y="89"/>
                </a:cxn>
                <a:cxn ang="0">
                  <a:pos x="155" y="87"/>
                </a:cxn>
                <a:cxn ang="0">
                  <a:pos x="145" y="88"/>
                </a:cxn>
                <a:cxn ang="0">
                  <a:pos x="139" y="94"/>
                </a:cxn>
                <a:cxn ang="0">
                  <a:pos x="134" y="101"/>
                </a:cxn>
                <a:cxn ang="0">
                  <a:pos x="132" y="113"/>
                </a:cxn>
                <a:cxn ang="0">
                  <a:pos x="131" y="130"/>
                </a:cxn>
                <a:cxn ang="0">
                  <a:pos x="131" y="159"/>
                </a:cxn>
                <a:cxn ang="0">
                  <a:pos x="0" y="500"/>
                </a:cxn>
                <a:cxn ang="0">
                  <a:pos x="134" y="9"/>
                </a:cxn>
              </a:cxnLst>
              <a:rect l="0" t="0" r="r" b="b"/>
              <a:pathLst>
                <a:path w="485" h="501">
                  <a:moveTo>
                    <a:pt x="134" y="9"/>
                  </a:moveTo>
                  <a:lnTo>
                    <a:pt x="131" y="56"/>
                  </a:lnTo>
                  <a:lnTo>
                    <a:pt x="138" y="41"/>
                  </a:lnTo>
                  <a:lnTo>
                    <a:pt x="148" y="30"/>
                  </a:lnTo>
                  <a:lnTo>
                    <a:pt x="158" y="20"/>
                  </a:lnTo>
                  <a:lnTo>
                    <a:pt x="169" y="13"/>
                  </a:lnTo>
                  <a:lnTo>
                    <a:pt x="179" y="6"/>
                  </a:lnTo>
                  <a:lnTo>
                    <a:pt x="191" y="2"/>
                  </a:lnTo>
                  <a:lnTo>
                    <a:pt x="204" y="0"/>
                  </a:lnTo>
                  <a:lnTo>
                    <a:pt x="219" y="0"/>
                  </a:lnTo>
                  <a:lnTo>
                    <a:pt x="244" y="2"/>
                  </a:lnTo>
                  <a:lnTo>
                    <a:pt x="267" y="13"/>
                  </a:lnTo>
                  <a:lnTo>
                    <a:pt x="287" y="30"/>
                  </a:lnTo>
                  <a:lnTo>
                    <a:pt x="305" y="56"/>
                  </a:lnTo>
                  <a:lnTo>
                    <a:pt x="313" y="41"/>
                  </a:lnTo>
                  <a:lnTo>
                    <a:pt x="322" y="30"/>
                  </a:lnTo>
                  <a:lnTo>
                    <a:pt x="333" y="20"/>
                  </a:lnTo>
                  <a:lnTo>
                    <a:pt x="343" y="13"/>
                  </a:lnTo>
                  <a:lnTo>
                    <a:pt x="354" y="6"/>
                  </a:lnTo>
                  <a:lnTo>
                    <a:pt x="365" y="2"/>
                  </a:lnTo>
                  <a:lnTo>
                    <a:pt x="378" y="0"/>
                  </a:lnTo>
                  <a:lnTo>
                    <a:pt x="391" y="0"/>
                  </a:lnTo>
                  <a:lnTo>
                    <a:pt x="407" y="0"/>
                  </a:lnTo>
                  <a:lnTo>
                    <a:pt x="422" y="4"/>
                  </a:lnTo>
                  <a:lnTo>
                    <a:pt x="436" y="10"/>
                  </a:lnTo>
                  <a:lnTo>
                    <a:pt x="449" y="18"/>
                  </a:lnTo>
                  <a:lnTo>
                    <a:pt x="459" y="27"/>
                  </a:lnTo>
                  <a:lnTo>
                    <a:pt x="468" y="39"/>
                  </a:lnTo>
                  <a:lnTo>
                    <a:pt x="473" y="50"/>
                  </a:lnTo>
                  <a:lnTo>
                    <a:pt x="477" y="63"/>
                  </a:lnTo>
                  <a:lnTo>
                    <a:pt x="480" y="78"/>
                  </a:lnTo>
                  <a:lnTo>
                    <a:pt x="482" y="98"/>
                  </a:lnTo>
                  <a:lnTo>
                    <a:pt x="483" y="122"/>
                  </a:lnTo>
                  <a:lnTo>
                    <a:pt x="484" y="150"/>
                  </a:lnTo>
                  <a:lnTo>
                    <a:pt x="484" y="500"/>
                  </a:lnTo>
                  <a:lnTo>
                    <a:pt x="352" y="500"/>
                  </a:lnTo>
                  <a:lnTo>
                    <a:pt x="352" y="179"/>
                  </a:lnTo>
                  <a:lnTo>
                    <a:pt x="351" y="150"/>
                  </a:lnTo>
                  <a:lnTo>
                    <a:pt x="351" y="128"/>
                  </a:lnTo>
                  <a:lnTo>
                    <a:pt x="349" y="111"/>
                  </a:lnTo>
                  <a:lnTo>
                    <a:pt x="348" y="101"/>
                  </a:lnTo>
                  <a:lnTo>
                    <a:pt x="345" y="94"/>
                  </a:lnTo>
                  <a:lnTo>
                    <a:pt x="341" y="89"/>
                  </a:lnTo>
                  <a:lnTo>
                    <a:pt x="336" y="87"/>
                  </a:lnTo>
                  <a:lnTo>
                    <a:pt x="331" y="87"/>
                  </a:lnTo>
                  <a:lnTo>
                    <a:pt x="323" y="87"/>
                  </a:lnTo>
                  <a:lnTo>
                    <a:pt x="318" y="89"/>
                  </a:lnTo>
                  <a:lnTo>
                    <a:pt x="313" y="94"/>
                  </a:lnTo>
                  <a:lnTo>
                    <a:pt x="311" y="101"/>
                  </a:lnTo>
                  <a:lnTo>
                    <a:pt x="309" y="111"/>
                  </a:lnTo>
                  <a:lnTo>
                    <a:pt x="308" y="128"/>
                  </a:lnTo>
                  <a:lnTo>
                    <a:pt x="308" y="150"/>
                  </a:lnTo>
                  <a:lnTo>
                    <a:pt x="308" y="179"/>
                  </a:lnTo>
                  <a:lnTo>
                    <a:pt x="308" y="500"/>
                  </a:lnTo>
                  <a:lnTo>
                    <a:pt x="175" y="500"/>
                  </a:lnTo>
                  <a:lnTo>
                    <a:pt x="175" y="188"/>
                  </a:lnTo>
                  <a:lnTo>
                    <a:pt x="174" y="156"/>
                  </a:lnTo>
                  <a:lnTo>
                    <a:pt x="174" y="131"/>
                  </a:lnTo>
                  <a:lnTo>
                    <a:pt x="173" y="113"/>
                  </a:lnTo>
                  <a:lnTo>
                    <a:pt x="172" y="101"/>
                  </a:lnTo>
                  <a:lnTo>
                    <a:pt x="169" y="94"/>
                  </a:lnTo>
                  <a:lnTo>
                    <a:pt x="165" y="89"/>
                  </a:lnTo>
                  <a:lnTo>
                    <a:pt x="161" y="87"/>
                  </a:lnTo>
                  <a:lnTo>
                    <a:pt x="155" y="87"/>
                  </a:lnTo>
                  <a:lnTo>
                    <a:pt x="149" y="87"/>
                  </a:lnTo>
                  <a:lnTo>
                    <a:pt x="145" y="88"/>
                  </a:lnTo>
                  <a:lnTo>
                    <a:pt x="142" y="91"/>
                  </a:lnTo>
                  <a:lnTo>
                    <a:pt x="139" y="94"/>
                  </a:lnTo>
                  <a:lnTo>
                    <a:pt x="136" y="98"/>
                  </a:lnTo>
                  <a:lnTo>
                    <a:pt x="134" y="101"/>
                  </a:lnTo>
                  <a:lnTo>
                    <a:pt x="132" y="106"/>
                  </a:lnTo>
                  <a:lnTo>
                    <a:pt x="132" y="113"/>
                  </a:lnTo>
                  <a:lnTo>
                    <a:pt x="131" y="118"/>
                  </a:lnTo>
                  <a:lnTo>
                    <a:pt x="131" y="130"/>
                  </a:lnTo>
                  <a:lnTo>
                    <a:pt x="131" y="143"/>
                  </a:lnTo>
                  <a:lnTo>
                    <a:pt x="131" y="159"/>
                  </a:lnTo>
                  <a:lnTo>
                    <a:pt x="131" y="500"/>
                  </a:lnTo>
                  <a:lnTo>
                    <a:pt x="0" y="500"/>
                  </a:lnTo>
                  <a:lnTo>
                    <a:pt x="0" y="9"/>
                  </a:lnTo>
                  <a:lnTo>
                    <a:pt x="134" y="9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295" name="Freeform 23"/>
            <p:cNvSpPr>
              <a:spLocks noChangeArrowheads="1"/>
            </p:cNvSpPr>
            <p:nvPr/>
          </p:nvSpPr>
          <p:spPr bwMode="auto">
            <a:xfrm>
              <a:off x="3860" y="3959"/>
              <a:ext cx="71" cy="115"/>
            </a:xfrm>
            <a:custGeom>
              <a:avLst/>
              <a:gdLst/>
              <a:ahLst/>
              <a:cxnLst>
                <a:cxn ang="0">
                  <a:pos x="176" y="146"/>
                </a:cxn>
                <a:cxn ang="0">
                  <a:pos x="175" y="115"/>
                </a:cxn>
                <a:cxn ang="0">
                  <a:pos x="173" y="98"/>
                </a:cxn>
                <a:cxn ang="0">
                  <a:pos x="166" y="88"/>
                </a:cxn>
                <a:cxn ang="0">
                  <a:pos x="158" y="87"/>
                </a:cxn>
                <a:cxn ang="0">
                  <a:pos x="146" y="88"/>
                </a:cxn>
                <a:cxn ang="0">
                  <a:pos x="139" y="96"/>
                </a:cxn>
                <a:cxn ang="0">
                  <a:pos x="136" y="114"/>
                </a:cxn>
                <a:cxn ang="0">
                  <a:pos x="136" y="146"/>
                </a:cxn>
                <a:cxn ang="0">
                  <a:pos x="176" y="183"/>
                </a:cxn>
                <a:cxn ang="0">
                  <a:pos x="136" y="263"/>
                </a:cxn>
                <a:cxn ang="0">
                  <a:pos x="136" y="384"/>
                </a:cxn>
                <a:cxn ang="0">
                  <a:pos x="138" y="405"/>
                </a:cxn>
                <a:cxn ang="0">
                  <a:pos x="143" y="415"/>
                </a:cxn>
                <a:cxn ang="0">
                  <a:pos x="151" y="420"/>
                </a:cxn>
                <a:cxn ang="0">
                  <a:pos x="164" y="420"/>
                </a:cxn>
                <a:cxn ang="0">
                  <a:pos x="175" y="415"/>
                </a:cxn>
                <a:cxn ang="0">
                  <a:pos x="180" y="400"/>
                </a:cxn>
                <a:cxn ang="0">
                  <a:pos x="183" y="375"/>
                </a:cxn>
                <a:cxn ang="0">
                  <a:pos x="184" y="296"/>
                </a:cxn>
                <a:cxn ang="0">
                  <a:pos x="312" y="331"/>
                </a:cxn>
                <a:cxn ang="0">
                  <a:pos x="310" y="371"/>
                </a:cxn>
                <a:cxn ang="0">
                  <a:pos x="307" y="401"/>
                </a:cxn>
                <a:cxn ang="0">
                  <a:pos x="297" y="426"/>
                </a:cxn>
                <a:cxn ang="0">
                  <a:pos x="282" y="453"/>
                </a:cxn>
                <a:cxn ang="0">
                  <a:pos x="260" y="476"/>
                </a:cxn>
                <a:cxn ang="0">
                  <a:pos x="233" y="494"/>
                </a:cxn>
                <a:cxn ang="0">
                  <a:pos x="200" y="503"/>
                </a:cxn>
                <a:cxn ang="0">
                  <a:pos x="160" y="507"/>
                </a:cxn>
                <a:cxn ang="0">
                  <a:pos x="119" y="503"/>
                </a:cxn>
                <a:cxn ang="0">
                  <a:pos x="83" y="494"/>
                </a:cxn>
                <a:cxn ang="0">
                  <a:pos x="54" y="478"/>
                </a:cxn>
                <a:cxn ang="0">
                  <a:pos x="32" y="458"/>
                </a:cxn>
                <a:cxn ang="0">
                  <a:pos x="16" y="432"/>
                </a:cxn>
                <a:cxn ang="0">
                  <a:pos x="8" y="405"/>
                </a:cxn>
                <a:cxn ang="0">
                  <a:pos x="1" y="370"/>
                </a:cxn>
                <a:cxn ang="0">
                  <a:pos x="0" y="322"/>
                </a:cxn>
                <a:cxn ang="0">
                  <a:pos x="0" y="146"/>
                </a:cxn>
                <a:cxn ang="0">
                  <a:pos x="9" y="97"/>
                </a:cxn>
                <a:cxn ang="0">
                  <a:pos x="25" y="58"/>
                </a:cxn>
                <a:cxn ang="0">
                  <a:pos x="50" y="30"/>
                </a:cxn>
                <a:cxn ang="0">
                  <a:pos x="85" y="10"/>
                </a:cxn>
                <a:cxn ang="0">
                  <a:pos x="126" y="0"/>
                </a:cxn>
                <a:cxn ang="0">
                  <a:pos x="178" y="1"/>
                </a:cxn>
                <a:cxn ang="0">
                  <a:pos x="225" y="11"/>
                </a:cxn>
                <a:cxn ang="0">
                  <a:pos x="261" y="36"/>
                </a:cxn>
                <a:cxn ang="0">
                  <a:pos x="287" y="69"/>
                </a:cxn>
                <a:cxn ang="0">
                  <a:pos x="302" y="109"/>
                </a:cxn>
                <a:cxn ang="0">
                  <a:pos x="311" y="163"/>
                </a:cxn>
                <a:cxn ang="0">
                  <a:pos x="312" y="263"/>
                </a:cxn>
              </a:cxnLst>
              <a:rect l="0" t="0" r="r" b="b"/>
              <a:pathLst>
                <a:path w="313" h="508">
                  <a:moveTo>
                    <a:pt x="176" y="183"/>
                  </a:moveTo>
                  <a:lnTo>
                    <a:pt x="176" y="146"/>
                  </a:lnTo>
                  <a:lnTo>
                    <a:pt x="175" y="130"/>
                  </a:lnTo>
                  <a:lnTo>
                    <a:pt x="175" y="115"/>
                  </a:lnTo>
                  <a:lnTo>
                    <a:pt x="174" y="104"/>
                  </a:lnTo>
                  <a:lnTo>
                    <a:pt x="173" y="98"/>
                  </a:lnTo>
                  <a:lnTo>
                    <a:pt x="170" y="92"/>
                  </a:lnTo>
                  <a:lnTo>
                    <a:pt x="166" y="88"/>
                  </a:lnTo>
                  <a:lnTo>
                    <a:pt x="162" y="87"/>
                  </a:lnTo>
                  <a:lnTo>
                    <a:pt x="158" y="87"/>
                  </a:lnTo>
                  <a:lnTo>
                    <a:pt x="150" y="87"/>
                  </a:lnTo>
                  <a:lnTo>
                    <a:pt x="146" y="88"/>
                  </a:lnTo>
                  <a:lnTo>
                    <a:pt x="142" y="91"/>
                  </a:lnTo>
                  <a:lnTo>
                    <a:pt x="139" y="96"/>
                  </a:lnTo>
                  <a:lnTo>
                    <a:pt x="137" y="102"/>
                  </a:lnTo>
                  <a:lnTo>
                    <a:pt x="136" y="114"/>
                  </a:lnTo>
                  <a:lnTo>
                    <a:pt x="136" y="128"/>
                  </a:lnTo>
                  <a:lnTo>
                    <a:pt x="136" y="146"/>
                  </a:lnTo>
                  <a:lnTo>
                    <a:pt x="136" y="183"/>
                  </a:lnTo>
                  <a:lnTo>
                    <a:pt x="176" y="183"/>
                  </a:lnTo>
                  <a:close/>
                  <a:moveTo>
                    <a:pt x="312" y="263"/>
                  </a:moveTo>
                  <a:lnTo>
                    <a:pt x="136" y="263"/>
                  </a:lnTo>
                  <a:lnTo>
                    <a:pt x="136" y="370"/>
                  </a:lnTo>
                  <a:lnTo>
                    <a:pt x="136" y="384"/>
                  </a:lnTo>
                  <a:lnTo>
                    <a:pt x="137" y="397"/>
                  </a:lnTo>
                  <a:lnTo>
                    <a:pt x="138" y="405"/>
                  </a:lnTo>
                  <a:lnTo>
                    <a:pt x="140" y="413"/>
                  </a:lnTo>
                  <a:lnTo>
                    <a:pt x="143" y="415"/>
                  </a:lnTo>
                  <a:lnTo>
                    <a:pt x="147" y="418"/>
                  </a:lnTo>
                  <a:lnTo>
                    <a:pt x="151" y="420"/>
                  </a:lnTo>
                  <a:lnTo>
                    <a:pt x="158" y="422"/>
                  </a:lnTo>
                  <a:lnTo>
                    <a:pt x="164" y="420"/>
                  </a:lnTo>
                  <a:lnTo>
                    <a:pt x="170" y="418"/>
                  </a:lnTo>
                  <a:lnTo>
                    <a:pt x="175" y="415"/>
                  </a:lnTo>
                  <a:lnTo>
                    <a:pt x="178" y="409"/>
                  </a:lnTo>
                  <a:lnTo>
                    <a:pt x="180" y="400"/>
                  </a:lnTo>
                  <a:lnTo>
                    <a:pt x="181" y="389"/>
                  </a:lnTo>
                  <a:lnTo>
                    <a:pt x="183" y="375"/>
                  </a:lnTo>
                  <a:lnTo>
                    <a:pt x="184" y="359"/>
                  </a:lnTo>
                  <a:lnTo>
                    <a:pt x="184" y="296"/>
                  </a:lnTo>
                  <a:lnTo>
                    <a:pt x="312" y="296"/>
                  </a:lnTo>
                  <a:lnTo>
                    <a:pt x="312" y="331"/>
                  </a:lnTo>
                  <a:lnTo>
                    <a:pt x="311" y="353"/>
                  </a:lnTo>
                  <a:lnTo>
                    <a:pt x="310" y="371"/>
                  </a:lnTo>
                  <a:lnTo>
                    <a:pt x="309" y="387"/>
                  </a:lnTo>
                  <a:lnTo>
                    <a:pt x="307" y="401"/>
                  </a:lnTo>
                  <a:lnTo>
                    <a:pt x="302" y="414"/>
                  </a:lnTo>
                  <a:lnTo>
                    <a:pt x="297" y="426"/>
                  </a:lnTo>
                  <a:lnTo>
                    <a:pt x="291" y="439"/>
                  </a:lnTo>
                  <a:lnTo>
                    <a:pt x="282" y="453"/>
                  </a:lnTo>
                  <a:lnTo>
                    <a:pt x="271" y="466"/>
                  </a:lnTo>
                  <a:lnTo>
                    <a:pt x="260" y="476"/>
                  </a:lnTo>
                  <a:lnTo>
                    <a:pt x="247" y="487"/>
                  </a:lnTo>
                  <a:lnTo>
                    <a:pt x="233" y="494"/>
                  </a:lnTo>
                  <a:lnTo>
                    <a:pt x="217" y="500"/>
                  </a:lnTo>
                  <a:lnTo>
                    <a:pt x="200" y="503"/>
                  </a:lnTo>
                  <a:lnTo>
                    <a:pt x="180" y="506"/>
                  </a:lnTo>
                  <a:lnTo>
                    <a:pt x="160" y="507"/>
                  </a:lnTo>
                  <a:lnTo>
                    <a:pt x="139" y="506"/>
                  </a:lnTo>
                  <a:lnTo>
                    <a:pt x="119" y="503"/>
                  </a:lnTo>
                  <a:lnTo>
                    <a:pt x="101" y="500"/>
                  </a:lnTo>
                  <a:lnTo>
                    <a:pt x="83" y="494"/>
                  </a:lnTo>
                  <a:lnTo>
                    <a:pt x="67" y="488"/>
                  </a:lnTo>
                  <a:lnTo>
                    <a:pt x="54" y="478"/>
                  </a:lnTo>
                  <a:lnTo>
                    <a:pt x="42" y="468"/>
                  </a:lnTo>
                  <a:lnTo>
                    <a:pt x="32" y="458"/>
                  </a:lnTo>
                  <a:lnTo>
                    <a:pt x="24" y="444"/>
                  </a:lnTo>
                  <a:lnTo>
                    <a:pt x="16" y="432"/>
                  </a:lnTo>
                  <a:lnTo>
                    <a:pt x="11" y="418"/>
                  </a:lnTo>
                  <a:lnTo>
                    <a:pt x="8" y="405"/>
                  </a:lnTo>
                  <a:lnTo>
                    <a:pt x="3" y="388"/>
                  </a:lnTo>
                  <a:lnTo>
                    <a:pt x="1" y="370"/>
                  </a:lnTo>
                  <a:lnTo>
                    <a:pt x="0" y="346"/>
                  </a:lnTo>
                  <a:lnTo>
                    <a:pt x="0" y="322"/>
                  </a:lnTo>
                  <a:lnTo>
                    <a:pt x="0" y="178"/>
                  </a:lnTo>
                  <a:lnTo>
                    <a:pt x="0" y="146"/>
                  </a:lnTo>
                  <a:lnTo>
                    <a:pt x="3" y="119"/>
                  </a:lnTo>
                  <a:lnTo>
                    <a:pt x="9" y="97"/>
                  </a:lnTo>
                  <a:lnTo>
                    <a:pt x="16" y="76"/>
                  </a:lnTo>
                  <a:lnTo>
                    <a:pt x="25" y="58"/>
                  </a:lnTo>
                  <a:lnTo>
                    <a:pt x="36" y="43"/>
                  </a:lnTo>
                  <a:lnTo>
                    <a:pt x="50" y="30"/>
                  </a:lnTo>
                  <a:lnTo>
                    <a:pt x="67" y="19"/>
                  </a:lnTo>
                  <a:lnTo>
                    <a:pt x="85" y="10"/>
                  </a:lnTo>
                  <a:lnTo>
                    <a:pt x="106" y="4"/>
                  </a:lnTo>
                  <a:lnTo>
                    <a:pt x="126" y="0"/>
                  </a:lnTo>
                  <a:lnTo>
                    <a:pt x="151" y="0"/>
                  </a:lnTo>
                  <a:lnTo>
                    <a:pt x="178" y="1"/>
                  </a:lnTo>
                  <a:lnTo>
                    <a:pt x="203" y="5"/>
                  </a:lnTo>
                  <a:lnTo>
                    <a:pt x="225" y="11"/>
                  </a:lnTo>
                  <a:lnTo>
                    <a:pt x="245" y="24"/>
                  </a:lnTo>
                  <a:lnTo>
                    <a:pt x="261" y="36"/>
                  </a:lnTo>
                  <a:lnTo>
                    <a:pt x="277" y="52"/>
                  </a:lnTo>
                  <a:lnTo>
                    <a:pt x="287" y="69"/>
                  </a:lnTo>
                  <a:lnTo>
                    <a:pt x="297" y="87"/>
                  </a:lnTo>
                  <a:lnTo>
                    <a:pt x="302" y="109"/>
                  </a:lnTo>
                  <a:lnTo>
                    <a:pt x="308" y="133"/>
                  </a:lnTo>
                  <a:lnTo>
                    <a:pt x="311" y="163"/>
                  </a:lnTo>
                  <a:lnTo>
                    <a:pt x="312" y="197"/>
                  </a:lnTo>
                  <a:lnTo>
                    <a:pt x="312" y="263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296" name="Freeform 24"/>
            <p:cNvSpPr>
              <a:spLocks noChangeArrowheads="1"/>
            </p:cNvSpPr>
            <p:nvPr/>
          </p:nvSpPr>
          <p:spPr bwMode="auto">
            <a:xfrm>
              <a:off x="3941" y="3959"/>
              <a:ext cx="71" cy="114"/>
            </a:xfrm>
            <a:custGeom>
              <a:avLst/>
              <a:gdLst/>
              <a:ahLst/>
              <a:cxnLst>
                <a:cxn ang="0">
                  <a:pos x="138" y="9"/>
                </a:cxn>
                <a:cxn ang="0">
                  <a:pos x="136" y="54"/>
                </a:cxn>
                <a:cxn ang="0">
                  <a:pos x="143" y="41"/>
                </a:cxn>
                <a:cxn ang="0">
                  <a:pos x="152" y="30"/>
                </a:cxn>
                <a:cxn ang="0">
                  <a:pos x="160" y="20"/>
                </a:cxn>
                <a:cxn ang="0">
                  <a:pos x="171" y="13"/>
                </a:cxn>
                <a:cxn ang="0">
                  <a:pos x="182" y="6"/>
                </a:cxn>
                <a:cxn ang="0">
                  <a:pos x="194" y="2"/>
                </a:cxn>
                <a:cxn ang="0">
                  <a:pos x="207" y="0"/>
                </a:cxn>
                <a:cxn ang="0">
                  <a:pos x="222" y="0"/>
                </a:cxn>
                <a:cxn ang="0">
                  <a:pos x="238" y="0"/>
                </a:cxn>
                <a:cxn ang="0">
                  <a:pos x="253" y="4"/>
                </a:cxn>
                <a:cxn ang="0">
                  <a:pos x="266" y="10"/>
                </a:cxn>
                <a:cxn ang="0">
                  <a:pos x="279" y="18"/>
                </a:cxn>
                <a:cxn ang="0">
                  <a:pos x="288" y="27"/>
                </a:cxn>
                <a:cxn ang="0">
                  <a:pos x="296" y="39"/>
                </a:cxn>
                <a:cxn ang="0">
                  <a:pos x="303" y="50"/>
                </a:cxn>
                <a:cxn ang="0">
                  <a:pos x="307" y="63"/>
                </a:cxn>
                <a:cxn ang="0">
                  <a:pos x="309" y="79"/>
                </a:cxn>
                <a:cxn ang="0">
                  <a:pos x="312" y="100"/>
                </a:cxn>
                <a:cxn ang="0">
                  <a:pos x="313" y="124"/>
                </a:cxn>
                <a:cxn ang="0">
                  <a:pos x="314" y="156"/>
                </a:cxn>
                <a:cxn ang="0">
                  <a:pos x="314" y="500"/>
                </a:cxn>
                <a:cxn ang="0">
                  <a:pos x="178" y="500"/>
                </a:cxn>
                <a:cxn ang="0">
                  <a:pos x="178" y="161"/>
                </a:cxn>
                <a:cxn ang="0">
                  <a:pos x="177" y="136"/>
                </a:cxn>
                <a:cxn ang="0">
                  <a:pos x="177" y="118"/>
                </a:cxn>
                <a:cxn ang="0">
                  <a:pos x="176" y="105"/>
                </a:cxn>
                <a:cxn ang="0">
                  <a:pos x="174" y="98"/>
                </a:cxn>
                <a:cxn ang="0">
                  <a:pos x="171" y="92"/>
                </a:cxn>
                <a:cxn ang="0">
                  <a:pos x="168" y="88"/>
                </a:cxn>
                <a:cxn ang="0">
                  <a:pos x="164" y="87"/>
                </a:cxn>
                <a:cxn ang="0">
                  <a:pos x="157" y="87"/>
                </a:cxn>
                <a:cxn ang="0">
                  <a:pos x="150" y="87"/>
                </a:cxn>
                <a:cxn ang="0">
                  <a:pos x="145" y="88"/>
                </a:cxn>
                <a:cxn ang="0">
                  <a:pos x="142" y="93"/>
                </a:cxn>
                <a:cxn ang="0">
                  <a:pos x="140" y="100"/>
                </a:cxn>
                <a:cxn ang="0">
                  <a:pos x="138" y="107"/>
                </a:cxn>
                <a:cxn ang="0">
                  <a:pos x="136" y="122"/>
                </a:cxn>
                <a:cxn ang="0">
                  <a:pos x="136" y="143"/>
                </a:cxn>
                <a:cxn ang="0">
                  <a:pos x="136" y="167"/>
                </a:cxn>
                <a:cxn ang="0">
                  <a:pos x="136" y="500"/>
                </a:cxn>
                <a:cxn ang="0">
                  <a:pos x="0" y="500"/>
                </a:cxn>
                <a:cxn ang="0">
                  <a:pos x="0" y="9"/>
                </a:cxn>
                <a:cxn ang="0">
                  <a:pos x="138" y="9"/>
                </a:cxn>
              </a:cxnLst>
              <a:rect l="0" t="0" r="r" b="b"/>
              <a:pathLst>
                <a:path w="315" h="501">
                  <a:moveTo>
                    <a:pt x="138" y="9"/>
                  </a:moveTo>
                  <a:lnTo>
                    <a:pt x="136" y="54"/>
                  </a:lnTo>
                  <a:lnTo>
                    <a:pt x="143" y="41"/>
                  </a:lnTo>
                  <a:lnTo>
                    <a:pt x="152" y="30"/>
                  </a:lnTo>
                  <a:lnTo>
                    <a:pt x="160" y="20"/>
                  </a:lnTo>
                  <a:lnTo>
                    <a:pt x="171" y="13"/>
                  </a:lnTo>
                  <a:lnTo>
                    <a:pt x="182" y="6"/>
                  </a:lnTo>
                  <a:lnTo>
                    <a:pt x="194" y="2"/>
                  </a:lnTo>
                  <a:lnTo>
                    <a:pt x="207" y="0"/>
                  </a:lnTo>
                  <a:lnTo>
                    <a:pt x="222" y="0"/>
                  </a:lnTo>
                  <a:lnTo>
                    <a:pt x="238" y="0"/>
                  </a:lnTo>
                  <a:lnTo>
                    <a:pt x="253" y="4"/>
                  </a:lnTo>
                  <a:lnTo>
                    <a:pt x="266" y="10"/>
                  </a:lnTo>
                  <a:lnTo>
                    <a:pt x="279" y="18"/>
                  </a:lnTo>
                  <a:lnTo>
                    <a:pt x="288" y="27"/>
                  </a:lnTo>
                  <a:lnTo>
                    <a:pt x="296" y="39"/>
                  </a:lnTo>
                  <a:lnTo>
                    <a:pt x="303" y="50"/>
                  </a:lnTo>
                  <a:lnTo>
                    <a:pt x="307" y="63"/>
                  </a:lnTo>
                  <a:lnTo>
                    <a:pt x="309" y="79"/>
                  </a:lnTo>
                  <a:lnTo>
                    <a:pt x="312" y="100"/>
                  </a:lnTo>
                  <a:lnTo>
                    <a:pt x="313" y="124"/>
                  </a:lnTo>
                  <a:lnTo>
                    <a:pt x="314" y="156"/>
                  </a:lnTo>
                  <a:lnTo>
                    <a:pt x="314" y="500"/>
                  </a:lnTo>
                  <a:lnTo>
                    <a:pt x="178" y="500"/>
                  </a:lnTo>
                  <a:lnTo>
                    <a:pt x="178" y="161"/>
                  </a:lnTo>
                  <a:lnTo>
                    <a:pt x="177" y="136"/>
                  </a:lnTo>
                  <a:lnTo>
                    <a:pt x="177" y="118"/>
                  </a:lnTo>
                  <a:lnTo>
                    <a:pt x="176" y="105"/>
                  </a:lnTo>
                  <a:lnTo>
                    <a:pt x="174" y="98"/>
                  </a:lnTo>
                  <a:lnTo>
                    <a:pt x="171" y="92"/>
                  </a:lnTo>
                  <a:lnTo>
                    <a:pt x="168" y="88"/>
                  </a:lnTo>
                  <a:lnTo>
                    <a:pt x="164" y="87"/>
                  </a:lnTo>
                  <a:lnTo>
                    <a:pt x="157" y="87"/>
                  </a:lnTo>
                  <a:lnTo>
                    <a:pt x="150" y="87"/>
                  </a:lnTo>
                  <a:lnTo>
                    <a:pt x="145" y="88"/>
                  </a:lnTo>
                  <a:lnTo>
                    <a:pt x="142" y="93"/>
                  </a:lnTo>
                  <a:lnTo>
                    <a:pt x="140" y="100"/>
                  </a:lnTo>
                  <a:lnTo>
                    <a:pt x="138" y="107"/>
                  </a:lnTo>
                  <a:lnTo>
                    <a:pt x="136" y="122"/>
                  </a:lnTo>
                  <a:lnTo>
                    <a:pt x="136" y="143"/>
                  </a:lnTo>
                  <a:lnTo>
                    <a:pt x="136" y="167"/>
                  </a:lnTo>
                  <a:lnTo>
                    <a:pt x="136" y="500"/>
                  </a:lnTo>
                  <a:lnTo>
                    <a:pt x="0" y="500"/>
                  </a:lnTo>
                  <a:lnTo>
                    <a:pt x="0" y="9"/>
                  </a:lnTo>
                  <a:lnTo>
                    <a:pt x="138" y="9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297" name="Freeform 25"/>
            <p:cNvSpPr>
              <a:spLocks noChangeArrowheads="1"/>
            </p:cNvSpPr>
            <p:nvPr/>
          </p:nvSpPr>
          <p:spPr bwMode="auto">
            <a:xfrm>
              <a:off x="4018" y="3946"/>
              <a:ext cx="48" cy="127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67" y="77"/>
                </a:cxn>
                <a:cxn ang="0">
                  <a:pos x="203" y="77"/>
                </a:cxn>
                <a:cxn ang="0">
                  <a:pos x="203" y="155"/>
                </a:cxn>
                <a:cxn ang="0">
                  <a:pos x="167" y="155"/>
                </a:cxn>
                <a:cxn ang="0">
                  <a:pos x="167" y="418"/>
                </a:cxn>
                <a:cxn ang="0">
                  <a:pos x="167" y="440"/>
                </a:cxn>
                <a:cxn ang="0">
                  <a:pos x="167" y="455"/>
                </a:cxn>
                <a:cxn ang="0">
                  <a:pos x="169" y="466"/>
                </a:cxn>
                <a:cxn ang="0">
                  <a:pos x="171" y="472"/>
                </a:cxn>
                <a:cxn ang="0">
                  <a:pos x="174" y="473"/>
                </a:cxn>
                <a:cxn ang="0">
                  <a:pos x="183" y="476"/>
                </a:cxn>
                <a:cxn ang="0">
                  <a:pos x="194" y="476"/>
                </a:cxn>
                <a:cxn ang="0">
                  <a:pos x="209" y="477"/>
                </a:cxn>
                <a:cxn ang="0">
                  <a:pos x="209" y="557"/>
                </a:cxn>
                <a:cxn ang="0">
                  <a:pos x="154" y="557"/>
                </a:cxn>
                <a:cxn ang="0">
                  <a:pos x="132" y="555"/>
                </a:cxn>
                <a:cxn ang="0">
                  <a:pos x="114" y="555"/>
                </a:cxn>
                <a:cxn ang="0">
                  <a:pos x="100" y="554"/>
                </a:cxn>
                <a:cxn ang="0">
                  <a:pos x="87" y="553"/>
                </a:cxn>
                <a:cxn ang="0">
                  <a:pos x="77" y="549"/>
                </a:cxn>
                <a:cxn ang="0">
                  <a:pos x="67" y="546"/>
                </a:cxn>
                <a:cxn ang="0">
                  <a:pos x="60" y="540"/>
                </a:cxn>
                <a:cxn ang="0">
                  <a:pos x="52" y="533"/>
                </a:cxn>
                <a:cxn ang="0">
                  <a:pos x="45" y="525"/>
                </a:cxn>
                <a:cxn ang="0">
                  <a:pos x="39" y="516"/>
                </a:cxn>
                <a:cxn ang="0">
                  <a:pos x="36" y="507"/>
                </a:cxn>
                <a:cxn ang="0">
                  <a:pos x="34" y="498"/>
                </a:cxn>
                <a:cxn ang="0">
                  <a:pos x="32" y="484"/>
                </a:cxn>
                <a:cxn ang="0">
                  <a:pos x="30" y="464"/>
                </a:cxn>
                <a:cxn ang="0">
                  <a:pos x="30" y="437"/>
                </a:cxn>
                <a:cxn ang="0">
                  <a:pos x="30" y="405"/>
                </a:cxn>
                <a:cxn ang="0">
                  <a:pos x="30" y="155"/>
                </a:cxn>
                <a:cxn ang="0">
                  <a:pos x="0" y="155"/>
                </a:cxn>
                <a:cxn ang="0">
                  <a:pos x="0" y="77"/>
                </a:cxn>
                <a:cxn ang="0">
                  <a:pos x="30" y="77"/>
                </a:cxn>
                <a:cxn ang="0">
                  <a:pos x="30" y="0"/>
                </a:cxn>
                <a:cxn ang="0">
                  <a:pos x="167" y="0"/>
                </a:cxn>
              </a:cxnLst>
              <a:rect l="0" t="0" r="r" b="b"/>
              <a:pathLst>
                <a:path w="210" h="558">
                  <a:moveTo>
                    <a:pt x="167" y="0"/>
                  </a:moveTo>
                  <a:lnTo>
                    <a:pt x="167" y="77"/>
                  </a:lnTo>
                  <a:lnTo>
                    <a:pt x="203" y="77"/>
                  </a:lnTo>
                  <a:lnTo>
                    <a:pt x="203" y="155"/>
                  </a:lnTo>
                  <a:lnTo>
                    <a:pt x="167" y="155"/>
                  </a:lnTo>
                  <a:lnTo>
                    <a:pt x="167" y="418"/>
                  </a:lnTo>
                  <a:lnTo>
                    <a:pt x="167" y="440"/>
                  </a:lnTo>
                  <a:lnTo>
                    <a:pt x="167" y="455"/>
                  </a:lnTo>
                  <a:lnTo>
                    <a:pt x="169" y="466"/>
                  </a:lnTo>
                  <a:lnTo>
                    <a:pt x="171" y="472"/>
                  </a:lnTo>
                  <a:lnTo>
                    <a:pt x="174" y="473"/>
                  </a:lnTo>
                  <a:lnTo>
                    <a:pt x="183" y="476"/>
                  </a:lnTo>
                  <a:lnTo>
                    <a:pt x="194" y="476"/>
                  </a:lnTo>
                  <a:lnTo>
                    <a:pt x="209" y="477"/>
                  </a:lnTo>
                  <a:lnTo>
                    <a:pt x="209" y="557"/>
                  </a:lnTo>
                  <a:lnTo>
                    <a:pt x="154" y="557"/>
                  </a:lnTo>
                  <a:lnTo>
                    <a:pt x="132" y="555"/>
                  </a:lnTo>
                  <a:lnTo>
                    <a:pt x="114" y="555"/>
                  </a:lnTo>
                  <a:lnTo>
                    <a:pt x="100" y="554"/>
                  </a:lnTo>
                  <a:lnTo>
                    <a:pt x="87" y="553"/>
                  </a:lnTo>
                  <a:lnTo>
                    <a:pt x="77" y="549"/>
                  </a:lnTo>
                  <a:lnTo>
                    <a:pt x="67" y="546"/>
                  </a:lnTo>
                  <a:lnTo>
                    <a:pt x="60" y="540"/>
                  </a:lnTo>
                  <a:lnTo>
                    <a:pt x="52" y="533"/>
                  </a:lnTo>
                  <a:lnTo>
                    <a:pt x="45" y="525"/>
                  </a:lnTo>
                  <a:lnTo>
                    <a:pt x="39" y="516"/>
                  </a:lnTo>
                  <a:lnTo>
                    <a:pt x="36" y="507"/>
                  </a:lnTo>
                  <a:lnTo>
                    <a:pt x="34" y="498"/>
                  </a:lnTo>
                  <a:lnTo>
                    <a:pt x="32" y="484"/>
                  </a:lnTo>
                  <a:lnTo>
                    <a:pt x="30" y="464"/>
                  </a:lnTo>
                  <a:lnTo>
                    <a:pt x="30" y="437"/>
                  </a:lnTo>
                  <a:lnTo>
                    <a:pt x="30" y="405"/>
                  </a:lnTo>
                  <a:lnTo>
                    <a:pt x="30" y="155"/>
                  </a:lnTo>
                  <a:lnTo>
                    <a:pt x="0" y="155"/>
                  </a:lnTo>
                  <a:lnTo>
                    <a:pt x="0" y="77"/>
                  </a:lnTo>
                  <a:lnTo>
                    <a:pt x="30" y="77"/>
                  </a:lnTo>
                  <a:lnTo>
                    <a:pt x="30" y="0"/>
                  </a:lnTo>
                  <a:lnTo>
                    <a:pt x="167" y="0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298" name="Freeform 26"/>
            <p:cNvSpPr>
              <a:spLocks noChangeArrowheads="1"/>
            </p:cNvSpPr>
            <p:nvPr/>
          </p:nvSpPr>
          <p:spPr bwMode="auto">
            <a:xfrm>
              <a:off x="4097" y="3959"/>
              <a:ext cx="71" cy="115"/>
            </a:xfrm>
            <a:custGeom>
              <a:avLst/>
              <a:gdLst/>
              <a:ahLst/>
              <a:cxnLst>
                <a:cxn ang="0">
                  <a:pos x="174" y="127"/>
                </a:cxn>
                <a:cxn ang="0">
                  <a:pos x="173" y="102"/>
                </a:cxn>
                <a:cxn ang="0">
                  <a:pos x="169" y="92"/>
                </a:cxn>
                <a:cxn ang="0">
                  <a:pos x="160" y="87"/>
                </a:cxn>
                <a:cxn ang="0">
                  <a:pos x="151" y="87"/>
                </a:cxn>
                <a:cxn ang="0">
                  <a:pos x="142" y="92"/>
                </a:cxn>
                <a:cxn ang="0">
                  <a:pos x="138" y="102"/>
                </a:cxn>
                <a:cxn ang="0">
                  <a:pos x="135" y="127"/>
                </a:cxn>
                <a:cxn ang="0">
                  <a:pos x="135" y="366"/>
                </a:cxn>
                <a:cxn ang="0">
                  <a:pos x="136" y="394"/>
                </a:cxn>
                <a:cxn ang="0">
                  <a:pos x="140" y="411"/>
                </a:cxn>
                <a:cxn ang="0">
                  <a:pos x="145" y="418"/>
                </a:cxn>
                <a:cxn ang="0">
                  <a:pos x="156" y="422"/>
                </a:cxn>
                <a:cxn ang="0">
                  <a:pos x="165" y="418"/>
                </a:cxn>
                <a:cxn ang="0">
                  <a:pos x="171" y="413"/>
                </a:cxn>
                <a:cxn ang="0">
                  <a:pos x="174" y="397"/>
                </a:cxn>
                <a:cxn ang="0">
                  <a:pos x="175" y="370"/>
                </a:cxn>
                <a:cxn ang="0">
                  <a:pos x="311" y="181"/>
                </a:cxn>
                <a:cxn ang="0">
                  <a:pos x="310" y="331"/>
                </a:cxn>
                <a:cxn ang="0">
                  <a:pos x="308" y="380"/>
                </a:cxn>
                <a:cxn ang="0">
                  <a:pos x="302" y="414"/>
                </a:cxn>
                <a:cxn ang="0">
                  <a:pos x="289" y="442"/>
                </a:cxn>
                <a:cxn ang="0">
                  <a:pos x="269" y="468"/>
                </a:cxn>
                <a:cxn ang="0">
                  <a:pos x="243" y="489"/>
                </a:cxn>
                <a:cxn ang="0">
                  <a:pos x="213" y="501"/>
                </a:cxn>
                <a:cxn ang="0">
                  <a:pos x="176" y="506"/>
                </a:cxn>
                <a:cxn ang="0">
                  <a:pos x="134" y="506"/>
                </a:cxn>
                <a:cxn ang="0">
                  <a:pos x="98" y="502"/>
                </a:cxn>
                <a:cxn ang="0">
                  <a:pos x="65" y="491"/>
                </a:cxn>
                <a:cxn ang="0">
                  <a:pos x="41" y="474"/>
                </a:cxn>
                <a:cxn ang="0">
                  <a:pos x="24" y="453"/>
                </a:cxn>
                <a:cxn ang="0">
                  <a:pos x="11" y="427"/>
                </a:cxn>
                <a:cxn ang="0">
                  <a:pos x="4" y="393"/>
                </a:cxn>
                <a:cxn ang="0">
                  <a:pos x="0" y="346"/>
                </a:cxn>
                <a:cxn ang="0">
                  <a:pos x="0" y="192"/>
                </a:cxn>
                <a:cxn ang="0">
                  <a:pos x="4" y="131"/>
                </a:cxn>
                <a:cxn ang="0">
                  <a:pos x="14" y="85"/>
                </a:cxn>
                <a:cxn ang="0">
                  <a:pos x="33" y="49"/>
                </a:cxn>
                <a:cxn ang="0">
                  <a:pos x="62" y="23"/>
                </a:cxn>
                <a:cxn ang="0">
                  <a:pos x="102" y="5"/>
                </a:cxn>
                <a:cxn ang="0">
                  <a:pos x="152" y="0"/>
                </a:cxn>
                <a:cxn ang="0">
                  <a:pos x="195" y="4"/>
                </a:cxn>
                <a:cxn ang="0">
                  <a:pos x="230" y="14"/>
                </a:cxn>
                <a:cxn ang="0">
                  <a:pos x="258" y="31"/>
                </a:cxn>
                <a:cxn ang="0">
                  <a:pos x="281" y="54"/>
                </a:cxn>
                <a:cxn ang="0">
                  <a:pos x="295" y="78"/>
                </a:cxn>
                <a:cxn ang="0">
                  <a:pos x="305" y="102"/>
                </a:cxn>
                <a:cxn ang="0">
                  <a:pos x="309" y="135"/>
                </a:cxn>
                <a:cxn ang="0">
                  <a:pos x="311" y="181"/>
                </a:cxn>
              </a:cxnLst>
              <a:rect l="0" t="0" r="r" b="b"/>
              <a:pathLst>
                <a:path w="312" h="508">
                  <a:moveTo>
                    <a:pt x="175" y="145"/>
                  </a:moveTo>
                  <a:lnTo>
                    <a:pt x="174" y="127"/>
                  </a:lnTo>
                  <a:lnTo>
                    <a:pt x="174" y="113"/>
                  </a:lnTo>
                  <a:lnTo>
                    <a:pt x="173" y="102"/>
                  </a:lnTo>
                  <a:lnTo>
                    <a:pt x="172" y="97"/>
                  </a:lnTo>
                  <a:lnTo>
                    <a:pt x="169" y="92"/>
                  </a:lnTo>
                  <a:lnTo>
                    <a:pt x="166" y="88"/>
                  </a:lnTo>
                  <a:lnTo>
                    <a:pt x="160" y="87"/>
                  </a:lnTo>
                  <a:lnTo>
                    <a:pt x="156" y="87"/>
                  </a:lnTo>
                  <a:lnTo>
                    <a:pt x="151" y="87"/>
                  </a:lnTo>
                  <a:lnTo>
                    <a:pt x="146" y="88"/>
                  </a:lnTo>
                  <a:lnTo>
                    <a:pt x="142" y="92"/>
                  </a:lnTo>
                  <a:lnTo>
                    <a:pt x="140" y="97"/>
                  </a:lnTo>
                  <a:lnTo>
                    <a:pt x="138" y="102"/>
                  </a:lnTo>
                  <a:lnTo>
                    <a:pt x="136" y="113"/>
                  </a:lnTo>
                  <a:lnTo>
                    <a:pt x="135" y="127"/>
                  </a:lnTo>
                  <a:lnTo>
                    <a:pt x="135" y="145"/>
                  </a:lnTo>
                  <a:lnTo>
                    <a:pt x="135" y="366"/>
                  </a:lnTo>
                  <a:lnTo>
                    <a:pt x="135" y="381"/>
                  </a:lnTo>
                  <a:lnTo>
                    <a:pt x="136" y="394"/>
                  </a:lnTo>
                  <a:lnTo>
                    <a:pt x="138" y="404"/>
                  </a:lnTo>
                  <a:lnTo>
                    <a:pt x="140" y="411"/>
                  </a:lnTo>
                  <a:lnTo>
                    <a:pt x="142" y="415"/>
                  </a:lnTo>
                  <a:lnTo>
                    <a:pt x="145" y="418"/>
                  </a:lnTo>
                  <a:lnTo>
                    <a:pt x="149" y="420"/>
                  </a:lnTo>
                  <a:lnTo>
                    <a:pt x="156" y="422"/>
                  </a:lnTo>
                  <a:lnTo>
                    <a:pt x="160" y="420"/>
                  </a:lnTo>
                  <a:lnTo>
                    <a:pt x="165" y="418"/>
                  </a:lnTo>
                  <a:lnTo>
                    <a:pt x="168" y="415"/>
                  </a:lnTo>
                  <a:lnTo>
                    <a:pt x="171" y="413"/>
                  </a:lnTo>
                  <a:lnTo>
                    <a:pt x="172" y="405"/>
                  </a:lnTo>
                  <a:lnTo>
                    <a:pt x="174" y="397"/>
                  </a:lnTo>
                  <a:lnTo>
                    <a:pt x="174" y="385"/>
                  </a:lnTo>
                  <a:lnTo>
                    <a:pt x="175" y="370"/>
                  </a:lnTo>
                  <a:lnTo>
                    <a:pt x="175" y="145"/>
                  </a:lnTo>
                  <a:close/>
                  <a:moveTo>
                    <a:pt x="311" y="181"/>
                  </a:moveTo>
                  <a:lnTo>
                    <a:pt x="311" y="301"/>
                  </a:lnTo>
                  <a:lnTo>
                    <a:pt x="310" y="331"/>
                  </a:lnTo>
                  <a:lnTo>
                    <a:pt x="309" y="358"/>
                  </a:lnTo>
                  <a:lnTo>
                    <a:pt x="308" y="380"/>
                  </a:lnTo>
                  <a:lnTo>
                    <a:pt x="306" y="400"/>
                  </a:lnTo>
                  <a:lnTo>
                    <a:pt x="302" y="414"/>
                  </a:lnTo>
                  <a:lnTo>
                    <a:pt x="296" y="428"/>
                  </a:lnTo>
                  <a:lnTo>
                    <a:pt x="289" y="442"/>
                  </a:lnTo>
                  <a:lnTo>
                    <a:pt x="280" y="457"/>
                  </a:lnTo>
                  <a:lnTo>
                    <a:pt x="269" y="468"/>
                  </a:lnTo>
                  <a:lnTo>
                    <a:pt x="257" y="479"/>
                  </a:lnTo>
                  <a:lnTo>
                    <a:pt x="243" y="489"/>
                  </a:lnTo>
                  <a:lnTo>
                    <a:pt x="229" y="496"/>
                  </a:lnTo>
                  <a:lnTo>
                    <a:pt x="213" y="501"/>
                  </a:lnTo>
                  <a:lnTo>
                    <a:pt x="196" y="503"/>
                  </a:lnTo>
                  <a:lnTo>
                    <a:pt x="176" y="506"/>
                  </a:lnTo>
                  <a:lnTo>
                    <a:pt x="157" y="507"/>
                  </a:lnTo>
                  <a:lnTo>
                    <a:pt x="134" y="506"/>
                  </a:lnTo>
                  <a:lnTo>
                    <a:pt x="115" y="503"/>
                  </a:lnTo>
                  <a:lnTo>
                    <a:pt x="98" y="502"/>
                  </a:lnTo>
                  <a:lnTo>
                    <a:pt x="81" y="498"/>
                  </a:lnTo>
                  <a:lnTo>
                    <a:pt x="65" y="491"/>
                  </a:lnTo>
                  <a:lnTo>
                    <a:pt x="52" y="484"/>
                  </a:lnTo>
                  <a:lnTo>
                    <a:pt x="41" y="474"/>
                  </a:lnTo>
                  <a:lnTo>
                    <a:pt x="33" y="465"/>
                  </a:lnTo>
                  <a:lnTo>
                    <a:pt x="24" y="453"/>
                  </a:lnTo>
                  <a:lnTo>
                    <a:pt x="17" y="440"/>
                  </a:lnTo>
                  <a:lnTo>
                    <a:pt x="11" y="427"/>
                  </a:lnTo>
                  <a:lnTo>
                    <a:pt x="8" y="413"/>
                  </a:lnTo>
                  <a:lnTo>
                    <a:pt x="4" y="393"/>
                  </a:lnTo>
                  <a:lnTo>
                    <a:pt x="1" y="371"/>
                  </a:lnTo>
                  <a:lnTo>
                    <a:pt x="0" y="346"/>
                  </a:lnTo>
                  <a:lnTo>
                    <a:pt x="0" y="318"/>
                  </a:lnTo>
                  <a:lnTo>
                    <a:pt x="0" y="192"/>
                  </a:lnTo>
                  <a:lnTo>
                    <a:pt x="0" y="159"/>
                  </a:lnTo>
                  <a:lnTo>
                    <a:pt x="4" y="131"/>
                  </a:lnTo>
                  <a:lnTo>
                    <a:pt x="8" y="105"/>
                  </a:lnTo>
                  <a:lnTo>
                    <a:pt x="14" y="85"/>
                  </a:lnTo>
                  <a:lnTo>
                    <a:pt x="22" y="66"/>
                  </a:lnTo>
                  <a:lnTo>
                    <a:pt x="33" y="49"/>
                  </a:lnTo>
                  <a:lnTo>
                    <a:pt x="46" y="35"/>
                  </a:lnTo>
                  <a:lnTo>
                    <a:pt x="62" y="23"/>
                  </a:lnTo>
                  <a:lnTo>
                    <a:pt x="80" y="11"/>
                  </a:lnTo>
                  <a:lnTo>
                    <a:pt x="102" y="5"/>
                  </a:lnTo>
                  <a:lnTo>
                    <a:pt x="125" y="1"/>
                  </a:lnTo>
                  <a:lnTo>
                    <a:pt x="152" y="0"/>
                  </a:lnTo>
                  <a:lnTo>
                    <a:pt x="173" y="0"/>
                  </a:lnTo>
                  <a:lnTo>
                    <a:pt x="195" y="4"/>
                  </a:lnTo>
                  <a:lnTo>
                    <a:pt x="213" y="7"/>
                  </a:lnTo>
                  <a:lnTo>
                    <a:pt x="230" y="14"/>
                  </a:lnTo>
                  <a:lnTo>
                    <a:pt x="245" y="22"/>
                  </a:lnTo>
                  <a:lnTo>
                    <a:pt x="258" y="31"/>
                  </a:lnTo>
                  <a:lnTo>
                    <a:pt x="270" y="41"/>
                  </a:lnTo>
                  <a:lnTo>
                    <a:pt x="281" y="54"/>
                  </a:lnTo>
                  <a:lnTo>
                    <a:pt x="289" y="65"/>
                  </a:lnTo>
                  <a:lnTo>
                    <a:pt x="295" y="78"/>
                  </a:lnTo>
                  <a:lnTo>
                    <a:pt x="301" y="89"/>
                  </a:lnTo>
                  <a:lnTo>
                    <a:pt x="305" y="102"/>
                  </a:lnTo>
                  <a:lnTo>
                    <a:pt x="307" y="117"/>
                  </a:lnTo>
                  <a:lnTo>
                    <a:pt x="309" y="135"/>
                  </a:lnTo>
                  <a:lnTo>
                    <a:pt x="310" y="157"/>
                  </a:lnTo>
                  <a:lnTo>
                    <a:pt x="311" y="181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299" name="Freeform 27"/>
            <p:cNvSpPr>
              <a:spLocks noChangeArrowheads="1"/>
            </p:cNvSpPr>
            <p:nvPr/>
          </p:nvSpPr>
          <p:spPr bwMode="auto">
            <a:xfrm>
              <a:off x="4173" y="3936"/>
              <a:ext cx="45" cy="136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7" y="75"/>
                </a:cxn>
                <a:cxn ang="0">
                  <a:pos x="177" y="75"/>
                </a:cxn>
                <a:cxn ang="0">
                  <a:pos x="162" y="75"/>
                </a:cxn>
                <a:cxn ang="0">
                  <a:pos x="152" y="78"/>
                </a:cxn>
                <a:cxn ang="0">
                  <a:pos x="147" y="81"/>
                </a:cxn>
                <a:cxn ang="0">
                  <a:pos x="143" y="82"/>
                </a:cxn>
                <a:cxn ang="0">
                  <a:pos x="140" y="87"/>
                </a:cxn>
                <a:cxn ang="0">
                  <a:pos x="139" y="95"/>
                </a:cxn>
                <a:cxn ang="0">
                  <a:pos x="139" y="104"/>
                </a:cxn>
                <a:cxn ang="0">
                  <a:pos x="139" y="119"/>
                </a:cxn>
                <a:cxn ang="0">
                  <a:pos x="197" y="119"/>
                </a:cxn>
                <a:cxn ang="0">
                  <a:pos x="197" y="197"/>
                </a:cxn>
                <a:cxn ang="0">
                  <a:pos x="164" y="197"/>
                </a:cxn>
                <a:cxn ang="0">
                  <a:pos x="164" y="599"/>
                </a:cxn>
                <a:cxn ang="0">
                  <a:pos x="27" y="599"/>
                </a:cxn>
                <a:cxn ang="0">
                  <a:pos x="27" y="197"/>
                </a:cxn>
                <a:cxn ang="0">
                  <a:pos x="0" y="197"/>
                </a:cxn>
                <a:cxn ang="0">
                  <a:pos x="0" y="119"/>
                </a:cxn>
                <a:cxn ang="0">
                  <a:pos x="27" y="119"/>
                </a:cxn>
                <a:cxn ang="0">
                  <a:pos x="27" y="96"/>
                </a:cxn>
                <a:cxn ang="0">
                  <a:pos x="27" y="79"/>
                </a:cxn>
                <a:cxn ang="0">
                  <a:pos x="28" y="65"/>
                </a:cxn>
                <a:cxn ang="0">
                  <a:pos x="30" y="55"/>
                </a:cxn>
                <a:cxn ang="0">
                  <a:pos x="32" y="47"/>
                </a:cxn>
                <a:cxn ang="0">
                  <a:pos x="36" y="39"/>
                </a:cxn>
                <a:cxn ang="0">
                  <a:pos x="40" y="32"/>
                </a:cxn>
                <a:cxn ang="0">
                  <a:pos x="45" y="25"/>
                </a:cxn>
                <a:cxn ang="0">
                  <a:pos x="51" y="19"/>
                </a:cxn>
                <a:cxn ang="0">
                  <a:pos x="59" y="13"/>
                </a:cxn>
                <a:cxn ang="0">
                  <a:pos x="68" y="9"/>
                </a:cxn>
                <a:cxn ang="0">
                  <a:pos x="80" y="6"/>
                </a:cxn>
                <a:cxn ang="0">
                  <a:pos x="92" y="3"/>
                </a:cxn>
                <a:cxn ang="0">
                  <a:pos x="107" y="1"/>
                </a:cxn>
                <a:cxn ang="0">
                  <a:pos x="125" y="0"/>
                </a:cxn>
                <a:cxn ang="0">
                  <a:pos x="147" y="0"/>
                </a:cxn>
                <a:cxn ang="0">
                  <a:pos x="197" y="0"/>
                </a:cxn>
              </a:cxnLst>
              <a:rect l="0" t="0" r="r" b="b"/>
              <a:pathLst>
                <a:path w="198" h="600">
                  <a:moveTo>
                    <a:pt x="197" y="0"/>
                  </a:moveTo>
                  <a:lnTo>
                    <a:pt x="197" y="75"/>
                  </a:lnTo>
                  <a:lnTo>
                    <a:pt x="177" y="75"/>
                  </a:lnTo>
                  <a:lnTo>
                    <a:pt x="162" y="75"/>
                  </a:lnTo>
                  <a:lnTo>
                    <a:pt x="152" y="78"/>
                  </a:lnTo>
                  <a:lnTo>
                    <a:pt x="147" y="81"/>
                  </a:lnTo>
                  <a:lnTo>
                    <a:pt x="143" y="82"/>
                  </a:lnTo>
                  <a:lnTo>
                    <a:pt x="140" y="87"/>
                  </a:lnTo>
                  <a:lnTo>
                    <a:pt x="139" y="95"/>
                  </a:lnTo>
                  <a:lnTo>
                    <a:pt x="139" y="104"/>
                  </a:lnTo>
                  <a:lnTo>
                    <a:pt x="139" y="119"/>
                  </a:lnTo>
                  <a:lnTo>
                    <a:pt x="197" y="119"/>
                  </a:lnTo>
                  <a:lnTo>
                    <a:pt x="197" y="197"/>
                  </a:lnTo>
                  <a:lnTo>
                    <a:pt x="164" y="197"/>
                  </a:lnTo>
                  <a:lnTo>
                    <a:pt x="164" y="599"/>
                  </a:lnTo>
                  <a:lnTo>
                    <a:pt x="27" y="599"/>
                  </a:lnTo>
                  <a:lnTo>
                    <a:pt x="27" y="197"/>
                  </a:lnTo>
                  <a:lnTo>
                    <a:pt x="0" y="197"/>
                  </a:lnTo>
                  <a:lnTo>
                    <a:pt x="0" y="119"/>
                  </a:lnTo>
                  <a:lnTo>
                    <a:pt x="27" y="119"/>
                  </a:lnTo>
                  <a:lnTo>
                    <a:pt x="27" y="96"/>
                  </a:lnTo>
                  <a:lnTo>
                    <a:pt x="27" y="79"/>
                  </a:lnTo>
                  <a:lnTo>
                    <a:pt x="28" y="65"/>
                  </a:lnTo>
                  <a:lnTo>
                    <a:pt x="30" y="55"/>
                  </a:lnTo>
                  <a:lnTo>
                    <a:pt x="32" y="47"/>
                  </a:lnTo>
                  <a:lnTo>
                    <a:pt x="36" y="39"/>
                  </a:lnTo>
                  <a:lnTo>
                    <a:pt x="40" y="32"/>
                  </a:lnTo>
                  <a:lnTo>
                    <a:pt x="45" y="25"/>
                  </a:lnTo>
                  <a:lnTo>
                    <a:pt x="51" y="19"/>
                  </a:lnTo>
                  <a:lnTo>
                    <a:pt x="59" y="13"/>
                  </a:lnTo>
                  <a:lnTo>
                    <a:pt x="68" y="9"/>
                  </a:lnTo>
                  <a:lnTo>
                    <a:pt x="80" y="6"/>
                  </a:lnTo>
                  <a:lnTo>
                    <a:pt x="92" y="3"/>
                  </a:lnTo>
                  <a:lnTo>
                    <a:pt x="107" y="1"/>
                  </a:lnTo>
                  <a:lnTo>
                    <a:pt x="125" y="0"/>
                  </a:lnTo>
                  <a:lnTo>
                    <a:pt x="147" y="0"/>
                  </a:lnTo>
                  <a:lnTo>
                    <a:pt x="197" y="0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300" name="Freeform 28"/>
            <p:cNvSpPr>
              <a:spLocks noChangeArrowheads="1"/>
            </p:cNvSpPr>
            <p:nvPr/>
          </p:nvSpPr>
          <p:spPr bwMode="auto">
            <a:xfrm>
              <a:off x="4252" y="3936"/>
              <a:ext cx="99" cy="136"/>
            </a:xfrm>
            <a:custGeom>
              <a:avLst/>
              <a:gdLst/>
              <a:ahLst/>
              <a:cxnLst>
                <a:cxn ang="0">
                  <a:pos x="436" y="0"/>
                </a:cxn>
                <a:cxn ang="0">
                  <a:pos x="436" y="599"/>
                </a:cxn>
                <a:cxn ang="0">
                  <a:pos x="312" y="599"/>
                </a:cxn>
                <a:cxn ang="0">
                  <a:pos x="312" y="195"/>
                </a:cxn>
                <a:cxn ang="0">
                  <a:pos x="263" y="599"/>
                </a:cxn>
                <a:cxn ang="0">
                  <a:pos x="176" y="599"/>
                </a:cxn>
                <a:cxn ang="0">
                  <a:pos x="123" y="203"/>
                </a:cxn>
                <a:cxn ang="0">
                  <a:pos x="123" y="599"/>
                </a:cxn>
                <a:cxn ang="0">
                  <a:pos x="0" y="599"/>
                </a:cxn>
                <a:cxn ang="0">
                  <a:pos x="0" y="0"/>
                </a:cxn>
                <a:cxn ang="0">
                  <a:pos x="183" y="0"/>
                </a:cxn>
                <a:cxn ang="0">
                  <a:pos x="187" y="27"/>
                </a:cxn>
                <a:cxn ang="0">
                  <a:pos x="191" y="57"/>
                </a:cxn>
                <a:cxn ang="0">
                  <a:pos x="195" y="91"/>
                </a:cxn>
                <a:cxn ang="0">
                  <a:pos x="200" y="126"/>
                </a:cxn>
                <a:cxn ang="0">
                  <a:pos x="219" y="279"/>
                </a:cxn>
                <a:cxn ang="0">
                  <a:pos x="251" y="0"/>
                </a:cxn>
                <a:cxn ang="0">
                  <a:pos x="436" y="0"/>
                </a:cxn>
              </a:cxnLst>
              <a:rect l="0" t="0" r="r" b="b"/>
              <a:pathLst>
                <a:path w="437" h="600">
                  <a:moveTo>
                    <a:pt x="436" y="0"/>
                  </a:moveTo>
                  <a:lnTo>
                    <a:pt x="436" y="599"/>
                  </a:lnTo>
                  <a:lnTo>
                    <a:pt x="312" y="599"/>
                  </a:lnTo>
                  <a:lnTo>
                    <a:pt x="312" y="195"/>
                  </a:lnTo>
                  <a:lnTo>
                    <a:pt x="263" y="599"/>
                  </a:lnTo>
                  <a:lnTo>
                    <a:pt x="176" y="599"/>
                  </a:lnTo>
                  <a:lnTo>
                    <a:pt x="123" y="203"/>
                  </a:lnTo>
                  <a:lnTo>
                    <a:pt x="123" y="599"/>
                  </a:lnTo>
                  <a:lnTo>
                    <a:pt x="0" y="599"/>
                  </a:lnTo>
                  <a:lnTo>
                    <a:pt x="0" y="0"/>
                  </a:lnTo>
                  <a:lnTo>
                    <a:pt x="183" y="0"/>
                  </a:lnTo>
                  <a:lnTo>
                    <a:pt x="187" y="27"/>
                  </a:lnTo>
                  <a:lnTo>
                    <a:pt x="191" y="57"/>
                  </a:lnTo>
                  <a:lnTo>
                    <a:pt x="195" y="91"/>
                  </a:lnTo>
                  <a:lnTo>
                    <a:pt x="200" y="126"/>
                  </a:lnTo>
                  <a:lnTo>
                    <a:pt x="219" y="279"/>
                  </a:lnTo>
                  <a:lnTo>
                    <a:pt x="251" y="0"/>
                  </a:lnTo>
                  <a:lnTo>
                    <a:pt x="436" y="0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301" name="Freeform 29"/>
            <p:cNvSpPr>
              <a:spLocks noChangeArrowheads="1"/>
            </p:cNvSpPr>
            <p:nvPr/>
          </p:nvSpPr>
          <p:spPr bwMode="auto">
            <a:xfrm>
              <a:off x="4362" y="3959"/>
              <a:ext cx="71" cy="115"/>
            </a:xfrm>
            <a:custGeom>
              <a:avLst/>
              <a:gdLst/>
              <a:ahLst/>
              <a:cxnLst>
                <a:cxn ang="0">
                  <a:pos x="175" y="127"/>
                </a:cxn>
                <a:cxn ang="0">
                  <a:pos x="174" y="102"/>
                </a:cxn>
                <a:cxn ang="0">
                  <a:pos x="169" y="92"/>
                </a:cxn>
                <a:cxn ang="0">
                  <a:pos x="161" y="87"/>
                </a:cxn>
                <a:cxn ang="0">
                  <a:pos x="151" y="87"/>
                </a:cxn>
                <a:cxn ang="0">
                  <a:pos x="142" y="92"/>
                </a:cxn>
                <a:cxn ang="0">
                  <a:pos x="138" y="102"/>
                </a:cxn>
                <a:cxn ang="0">
                  <a:pos x="136" y="127"/>
                </a:cxn>
                <a:cxn ang="0">
                  <a:pos x="136" y="366"/>
                </a:cxn>
                <a:cxn ang="0">
                  <a:pos x="137" y="394"/>
                </a:cxn>
                <a:cxn ang="0">
                  <a:pos x="140" y="411"/>
                </a:cxn>
                <a:cxn ang="0">
                  <a:pos x="146" y="418"/>
                </a:cxn>
                <a:cxn ang="0">
                  <a:pos x="156" y="422"/>
                </a:cxn>
                <a:cxn ang="0">
                  <a:pos x="165" y="418"/>
                </a:cxn>
                <a:cxn ang="0">
                  <a:pos x="171" y="413"/>
                </a:cxn>
                <a:cxn ang="0">
                  <a:pos x="175" y="397"/>
                </a:cxn>
                <a:cxn ang="0">
                  <a:pos x="176" y="370"/>
                </a:cxn>
                <a:cxn ang="0">
                  <a:pos x="311" y="181"/>
                </a:cxn>
                <a:cxn ang="0">
                  <a:pos x="310" y="331"/>
                </a:cxn>
                <a:cxn ang="0">
                  <a:pos x="308" y="380"/>
                </a:cxn>
                <a:cxn ang="0">
                  <a:pos x="301" y="414"/>
                </a:cxn>
                <a:cxn ang="0">
                  <a:pos x="288" y="442"/>
                </a:cxn>
                <a:cxn ang="0">
                  <a:pos x="269" y="468"/>
                </a:cxn>
                <a:cxn ang="0">
                  <a:pos x="243" y="489"/>
                </a:cxn>
                <a:cxn ang="0">
                  <a:pos x="213" y="501"/>
                </a:cxn>
                <a:cxn ang="0">
                  <a:pos x="177" y="506"/>
                </a:cxn>
                <a:cxn ang="0">
                  <a:pos x="135" y="506"/>
                </a:cxn>
                <a:cxn ang="0">
                  <a:pos x="97" y="502"/>
                </a:cxn>
                <a:cxn ang="0">
                  <a:pos x="65" y="491"/>
                </a:cxn>
                <a:cxn ang="0">
                  <a:pos x="41" y="474"/>
                </a:cxn>
                <a:cxn ang="0">
                  <a:pos x="24" y="453"/>
                </a:cxn>
                <a:cxn ang="0">
                  <a:pos x="11" y="427"/>
                </a:cxn>
                <a:cxn ang="0">
                  <a:pos x="3" y="393"/>
                </a:cxn>
                <a:cxn ang="0">
                  <a:pos x="0" y="346"/>
                </a:cxn>
                <a:cxn ang="0">
                  <a:pos x="0" y="192"/>
                </a:cxn>
                <a:cxn ang="0">
                  <a:pos x="3" y="131"/>
                </a:cxn>
                <a:cxn ang="0">
                  <a:pos x="14" y="85"/>
                </a:cxn>
                <a:cxn ang="0">
                  <a:pos x="32" y="49"/>
                </a:cxn>
                <a:cxn ang="0">
                  <a:pos x="61" y="23"/>
                </a:cxn>
                <a:cxn ang="0">
                  <a:pos x="101" y="5"/>
                </a:cxn>
                <a:cxn ang="0">
                  <a:pos x="152" y="0"/>
                </a:cxn>
                <a:cxn ang="0">
                  <a:pos x="194" y="4"/>
                </a:cxn>
                <a:cxn ang="0">
                  <a:pos x="230" y="14"/>
                </a:cxn>
                <a:cxn ang="0">
                  <a:pos x="258" y="31"/>
                </a:cxn>
                <a:cxn ang="0">
                  <a:pos x="281" y="54"/>
                </a:cxn>
                <a:cxn ang="0">
                  <a:pos x="295" y="78"/>
                </a:cxn>
                <a:cxn ang="0">
                  <a:pos x="304" y="102"/>
                </a:cxn>
                <a:cxn ang="0">
                  <a:pos x="309" y="135"/>
                </a:cxn>
                <a:cxn ang="0">
                  <a:pos x="311" y="181"/>
                </a:cxn>
              </a:cxnLst>
              <a:rect l="0" t="0" r="r" b="b"/>
              <a:pathLst>
                <a:path w="312" h="508">
                  <a:moveTo>
                    <a:pt x="176" y="145"/>
                  </a:moveTo>
                  <a:lnTo>
                    <a:pt x="175" y="127"/>
                  </a:lnTo>
                  <a:lnTo>
                    <a:pt x="175" y="113"/>
                  </a:lnTo>
                  <a:lnTo>
                    <a:pt x="174" y="102"/>
                  </a:lnTo>
                  <a:lnTo>
                    <a:pt x="173" y="97"/>
                  </a:lnTo>
                  <a:lnTo>
                    <a:pt x="169" y="92"/>
                  </a:lnTo>
                  <a:lnTo>
                    <a:pt x="166" y="88"/>
                  </a:lnTo>
                  <a:lnTo>
                    <a:pt x="161" y="87"/>
                  </a:lnTo>
                  <a:lnTo>
                    <a:pt x="156" y="87"/>
                  </a:lnTo>
                  <a:lnTo>
                    <a:pt x="151" y="87"/>
                  </a:lnTo>
                  <a:lnTo>
                    <a:pt x="147" y="88"/>
                  </a:lnTo>
                  <a:lnTo>
                    <a:pt x="142" y="92"/>
                  </a:lnTo>
                  <a:lnTo>
                    <a:pt x="140" y="97"/>
                  </a:lnTo>
                  <a:lnTo>
                    <a:pt x="138" y="102"/>
                  </a:lnTo>
                  <a:lnTo>
                    <a:pt x="137" y="113"/>
                  </a:lnTo>
                  <a:lnTo>
                    <a:pt x="136" y="127"/>
                  </a:lnTo>
                  <a:lnTo>
                    <a:pt x="136" y="145"/>
                  </a:lnTo>
                  <a:lnTo>
                    <a:pt x="136" y="366"/>
                  </a:lnTo>
                  <a:lnTo>
                    <a:pt x="136" y="381"/>
                  </a:lnTo>
                  <a:lnTo>
                    <a:pt x="137" y="394"/>
                  </a:lnTo>
                  <a:lnTo>
                    <a:pt x="138" y="404"/>
                  </a:lnTo>
                  <a:lnTo>
                    <a:pt x="140" y="411"/>
                  </a:lnTo>
                  <a:lnTo>
                    <a:pt x="142" y="415"/>
                  </a:lnTo>
                  <a:lnTo>
                    <a:pt x="146" y="418"/>
                  </a:lnTo>
                  <a:lnTo>
                    <a:pt x="150" y="420"/>
                  </a:lnTo>
                  <a:lnTo>
                    <a:pt x="156" y="422"/>
                  </a:lnTo>
                  <a:lnTo>
                    <a:pt x="161" y="420"/>
                  </a:lnTo>
                  <a:lnTo>
                    <a:pt x="165" y="418"/>
                  </a:lnTo>
                  <a:lnTo>
                    <a:pt x="168" y="415"/>
                  </a:lnTo>
                  <a:lnTo>
                    <a:pt x="171" y="413"/>
                  </a:lnTo>
                  <a:lnTo>
                    <a:pt x="173" y="405"/>
                  </a:lnTo>
                  <a:lnTo>
                    <a:pt x="175" y="397"/>
                  </a:lnTo>
                  <a:lnTo>
                    <a:pt x="175" y="385"/>
                  </a:lnTo>
                  <a:lnTo>
                    <a:pt x="176" y="370"/>
                  </a:lnTo>
                  <a:lnTo>
                    <a:pt x="176" y="145"/>
                  </a:lnTo>
                  <a:close/>
                  <a:moveTo>
                    <a:pt x="311" y="181"/>
                  </a:moveTo>
                  <a:lnTo>
                    <a:pt x="311" y="301"/>
                  </a:lnTo>
                  <a:lnTo>
                    <a:pt x="310" y="331"/>
                  </a:lnTo>
                  <a:lnTo>
                    <a:pt x="309" y="358"/>
                  </a:lnTo>
                  <a:lnTo>
                    <a:pt x="308" y="380"/>
                  </a:lnTo>
                  <a:lnTo>
                    <a:pt x="305" y="400"/>
                  </a:lnTo>
                  <a:lnTo>
                    <a:pt x="301" y="414"/>
                  </a:lnTo>
                  <a:lnTo>
                    <a:pt x="296" y="428"/>
                  </a:lnTo>
                  <a:lnTo>
                    <a:pt x="288" y="442"/>
                  </a:lnTo>
                  <a:lnTo>
                    <a:pt x="279" y="457"/>
                  </a:lnTo>
                  <a:lnTo>
                    <a:pt x="269" y="468"/>
                  </a:lnTo>
                  <a:lnTo>
                    <a:pt x="257" y="479"/>
                  </a:lnTo>
                  <a:lnTo>
                    <a:pt x="243" y="489"/>
                  </a:lnTo>
                  <a:lnTo>
                    <a:pt x="229" y="496"/>
                  </a:lnTo>
                  <a:lnTo>
                    <a:pt x="213" y="501"/>
                  </a:lnTo>
                  <a:lnTo>
                    <a:pt x="195" y="503"/>
                  </a:lnTo>
                  <a:lnTo>
                    <a:pt x="177" y="506"/>
                  </a:lnTo>
                  <a:lnTo>
                    <a:pt x="157" y="507"/>
                  </a:lnTo>
                  <a:lnTo>
                    <a:pt x="135" y="506"/>
                  </a:lnTo>
                  <a:lnTo>
                    <a:pt x="114" y="503"/>
                  </a:lnTo>
                  <a:lnTo>
                    <a:pt x="97" y="502"/>
                  </a:lnTo>
                  <a:lnTo>
                    <a:pt x="81" y="498"/>
                  </a:lnTo>
                  <a:lnTo>
                    <a:pt x="65" y="491"/>
                  </a:lnTo>
                  <a:lnTo>
                    <a:pt x="52" y="484"/>
                  </a:lnTo>
                  <a:lnTo>
                    <a:pt x="41" y="474"/>
                  </a:lnTo>
                  <a:lnTo>
                    <a:pt x="32" y="465"/>
                  </a:lnTo>
                  <a:lnTo>
                    <a:pt x="24" y="453"/>
                  </a:lnTo>
                  <a:lnTo>
                    <a:pt x="16" y="440"/>
                  </a:lnTo>
                  <a:lnTo>
                    <a:pt x="11" y="427"/>
                  </a:lnTo>
                  <a:lnTo>
                    <a:pt x="7" y="413"/>
                  </a:lnTo>
                  <a:lnTo>
                    <a:pt x="3" y="393"/>
                  </a:lnTo>
                  <a:lnTo>
                    <a:pt x="1" y="371"/>
                  </a:lnTo>
                  <a:lnTo>
                    <a:pt x="0" y="346"/>
                  </a:lnTo>
                  <a:lnTo>
                    <a:pt x="0" y="318"/>
                  </a:lnTo>
                  <a:lnTo>
                    <a:pt x="0" y="192"/>
                  </a:lnTo>
                  <a:lnTo>
                    <a:pt x="0" y="159"/>
                  </a:lnTo>
                  <a:lnTo>
                    <a:pt x="3" y="131"/>
                  </a:lnTo>
                  <a:lnTo>
                    <a:pt x="7" y="105"/>
                  </a:lnTo>
                  <a:lnTo>
                    <a:pt x="14" y="85"/>
                  </a:lnTo>
                  <a:lnTo>
                    <a:pt x="21" y="66"/>
                  </a:lnTo>
                  <a:lnTo>
                    <a:pt x="32" y="49"/>
                  </a:lnTo>
                  <a:lnTo>
                    <a:pt x="45" y="35"/>
                  </a:lnTo>
                  <a:lnTo>
                    <a:pt x="61" y="23"/>
                  </a:lnTo>
                  <a:lnTo>
                    <a:pt x="80" y="11"/>
                  </a:lnTo>
                  <a:lnTo>
                    <a:pt x="101" y="5"/>
                  </a:lnTo>
                  <a:lnTo>
                    <a:pt x="124" y="1"/>
                  </a:lnTo>
                  <a:lnTo>
                    <a:pt x="152" y="0"/>
                  </a:lnTo>
                  <a:lnTo>
                    <a:pt x="174" y="0"/>
                  </a:lnTo>
                  <a:lnTo>
                    <a:pt x="194" y="4"/>
                  </a:lnTo>
                  <a:lnTo>
                    <a:pt x="213" y="7"/>
                  </a:lnTo>
                  <a:lnTo>
                    <a:pt x="230" y="14"/>
                  </a:lnTo>
                  <a:lnTo>
                    <a:pt x="245" y="22"/>
                  </a:lnTo>
                  <a:lnTo>
                    <a:pt x="258" y="31"/>
                  </a:lnTo>
                  <a:lnTo>
                    <a:pt x="270" y="41"/>
                  </a:lnTo>
                  <a:lnTo>
                    <a:pt x="281" y="54"/>
                  </a:lnTo>
                  <a:lnTo>
                    <a:pt x="288" y="65"/>
                  </a:lnTo>
                  <a:lnTo>
                    <a:pt x="295" y="78"/>
                  </a:lnTo>
                  <a:lnTo>
                    <a:pt x="300" y="89"/>
                  </a:lnTo>
                  <a:lnTo>
                    <a:pt x="304" y="102"/>
                  </a:lnTo>
                  <a:lnTo>
                    <a:pt x="307" y="117"/>
                  </a:lnTo>
                  <a:lnTo>
                    <a:pt x="309" y="135"/>
                  </a:lnTo>
                  <a:lnTo>
                    <a:pt x="310" y="157"/>
                  </a:lnTo>
                  <a:lnTo>
                    <a:pt x="311" y="181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302" name="Freeform 30"/>
            <p:cNvSpPr>
              <a:spLocks noChangeArrowheads="1"/>
            </p:cNvSpPr>
            <p:nvPr/>
          </p:nvSpPr>
          <p:spPr bwMode="auto">
            <a:xfrm>
              <a:off x="4443" y="3936"/>
              <a:ext cx="32" cy="136"/>
            </a:xfrm>
            <a:custGeom>
              <a:avLst/>
              <a:gdLst/>
              <a:ahLst/>
              <a:cxnLst>
                <a:cxn ang="0">
                  <a:pos x="140" y="0"/>
                </a:cxn>
                <a:cxn ang="0">
                  <a:pos x="140" y="599"/>
                </a:cxn>
                <a:cxn ang="0">
                  <a:pos x="0" y="599"/>
                </a:cxn>
                <a:cxn ang="0">
                  <a:pos x="0" y="0"/>
                </a:cxn>
                <a:cxn ang="0">
                  <a:pos x="140" y="0"/>
                </a:cxn>
              </a:cxnLst>
              <a:rect l="0" t="0" r="r" b="b"/>
              <a:pathLst>
                <a:path w="141" h="600">
                  <a:moveTo>
                    <a:pt x="140" y="0"/>
                  </a:moveTo>
                  <a:lnTo>
                    <a:pt x="140" y="599"/>
                  </a:lnTo>
                  <a:lnTo>
                    <a:pt x="0" y="599"/>
                  </a:lnTo>
                  <a:lnTo>
                    <a:pt x="0" y="0"/>
                  </a:lnTo>
                  <a:lnTo>
                    <a:pt x="140" y="0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303" name="Freeform 31"/>
            <p:cNvSpPr>
              <a:spLocks noChangeArrowheads="1"/>
            </p:cNvSpPr>
            <p:nvPr/>
          </p:nvSpPr>
          <p:spPr bwMode="auto">
            <a:xfrm>
              <a:off x="4485" y="3959"/>
              <a:ext cx="71" cy="115"/>
            </a:xfrm>
            <a:custGeom>
              <a:avLst/>
              <a:gdLst/>
              <a:ahLst/>
              <a:cxnLst>
                <a:cxn ang="0">
                  <a:pos x="176" y="146"/>
                </a:cxn>
                <a:cxn ang="0">
                  <a:pos x="175" y="115"/>
                </a:cxn>
                <a:cxn ang="0">
                  <a:pos x="173" y="98"/>
                </a:cxn>
                <a:cxn ang="0">
                  <a:pos x="166" y="88"/>
                </a:cxn>
                <a:cxn ang="0">
                  <a:pos x="158" y="87"/>
                </a:cxn>
                <a:cxn ang="0">
                  <a:pos x="146" y="88"/>
                </a:cxn>
                <a:cxn ang="0">
                  <a:pos x="139" y="96"/>
                </a:cxn>
                <a:cxn ang="0">
                  <a:pos x="136" y="114"/>
                </a:cxn>
                <a:cxn ang="0">
                  <a:pos x="136" y="146"/>
                </a:cxn>
                <a:cxn ang="0">
                  <a:pos x="176" y="183"/>
                </a:cxn>
                <a:cxn ang="0">
                  <a:pos x="136" y="263"/>
                </a:cxn>
                <a:cxn ang="0">
                  <a:pos x="136" y="384"/>
                </a:cxn>
                <a:cxn ang="0">
                  <a:pos x="138" y="405"/>
                </a:cxn>
                <a:cxn ang="0">
                  <a:pos x="142" y="415"/>
                </a:cxn>
                <a:cxn ang="0">
                  <a:pos x="151" y="420"/>
                </a:cxn>
                <a:cxn ang="0">
                  <a:pos x="164" y="420"/>
                </a:cxn>
                <a:cxn ang="0">
                  <a:pos x="175" y="415"/>
                </a:cxn>
                <a:cxn ang="0">
                  <a:pos x="180" y="400"/>
                </a:cxn>
                <a:cxn ang="0">
                  <a:pos x="182" y="375"/>
                </a:cxn>
                <a:cxn ang="0">
                  <a:pos x="183" y="296"/>
                </a:cxn>
                <a:cxn ang="0">
                  <a:pos x="313" y="331"/>
                </a:cxn>
                <a:cxn ang="0">
                  <a:pos x="311" y="371"/>
                </a:cxn>
                <a:cxn ang="0">
                  <a:pos x="308" y="401"/>
                </a:cxn>
                <a:cxn ang="0">
                  <a:pos x="298" y="426"/>
                </a:cxn>
                <a:cxn ang="0">
                  <a:pos x="283" y="453"/>
                </a:cxn>
                <a:cxn ang="0">
                  <a:pos x="261" y="476"/>
                </a:cxn>
                <a:cxn ang="0">
                  <a:pos x="233" y="494"/>
                </a:cxn>
                <a:cxn ang="0">
                  <a:pos x="200" y="503"/>
                </a:cxn>
                <a:cxn ang="0">
                  <a:pos x="160" y="507"/>
                </a:cxn>
                <a:cxn ang="0">
                  <a:pos x="120" y="503"/>
                </a:cxn>
                <a:cxn ang="0">
                  <a:pos x="84" y="494"/>
                </a:cxn>
                <a:cxn ang="0">
                  <a:pos x="55" y="478"/>
                </a:cxn>
                <a:cxn ang="0">
                  <a:pos x="33" y="458"/>
                </a:cxn>
                <a:cxn ang="0">
                  <a:pos x="16" y="432"/>
                </a:cxn>
                <a:cxn ang="0">
                  <a:pos x="7" y="405"/>
                </a:cxn>
                <a:cxn ang="0">
                  <a:pos x="1" y="370"/>
                </a:cxn>
                <a:cxn ang="0">
                  <a:pos x="0" y="322"/>
                </a:cxn>
                <a:cxn ang="0">
                  <a:pos x="0" y="146"/>
                </a:cxn>
                <a:cxn ang="0">
                  <a:pos x="8" y="97"/>
                </a:cxn>
                <a:cxn ang="0">
                  <a:pos x="25" y="58"/>
                </a:cxn>
                <a:cxn ang="0">
                  <a:pos x="51" y="30"/>
                </a:cxn>
                <a:cxn ang="0">
                  <a:pos x="86" y="10"/>
                </a:cxn>
                <a:cxn ang="0">
                  <a:pos x="127" y="0"/>
                </a:cxn>
                <a:cxn ang="0">
                  <a:pos x="178" y="1"/>
                </a:cxn>
                <a:cxn ang="0">
                  <a:pos x="224" y="11"/>
                </a:cxn>
                <a:cxn ang="0">
                  <a:pos x="262" y="36"/>
                </a:cxn>
                <a:cxn ang="0">
                  <a:pos x="288" y="69"/>
                </a:cxn>
                <a:cxn ang="0">
                  <a:pos x="303" y="109"/>
                </a:cxn>
                <a:cxn ang="0">
                  <a:pos x="312" y="163"/>
                </a:cxn>
                <a:cxn ang="0">
                  <a:pos x="313" y="263"/>
                </a:cxn>
              </a:cxnLst>
              <a:rect l="0" t="0" r="r" b="b"/>
              <a:pathLst>
                <a:path w="314" h="508">
                  <a:moveTo>
                    <a:pt x="176" y="183"/>
                  </a:moveTo>
                  <a:lnTo>
                    <a:pt x="176" y="146"/>
                  </a:lnTo>
                  <a:lnTo>
                    <a:pt x="175" y="130"/>
                  </a:lnTo>
                  <a:lnTo>
                    <a:pt x="175" y="115"/>
                  </a:lnTo>
                  <a:lnTo>
                    <a:pt x="174" y="104"/>
                  </a:lnTo>
                  <a:lnTo>
                    <a:pt x="173" y="98"/>
                  </a:lnTo>
                  <a:lnTo>
                    <a:pt x="169" y="92"/>
                  </a:lnTo>
                  <a:lnTo>
                    <a:pt x="166" y="88"/>
                  </a:lnTo>
                  <a:lnTo>
                    <a:pt x="162" y="87"/>
                  </a:lnTo>
                  <a:lnTo>
                    <a:pt x="158" y="87"/>
                  </a:lnTo>
                  <a:lnTo>
                    <a:pt x="150" y="87"/>
                  </a:lnTo>
                  <a:lnTo>
                    <a:pt x="146" y="88"/>
                  </a:lnTo>
                  <a:lnTo>
                    <a:pt x="141" y="91"/>
                  </a:lnTo>
                  <a:lnTo>
                    <a:pt x="139" y="96"/>
                  </a:lnTo>
                  <a:lnTo>
                    <a:pt x="137" y="102"/>
                  </a:lnTo>
                  <a:lnTo>
                    <a:pt x="136" y="114"/>
                  </a:lnTo>
                  <a:lnTo>
                    <a:pt x="136" y="128"/>
                  </a:lnTo>
                  <a:lnTo>
                    <a:pt x="136" y="146"/>
                  </a:lnTo>
                  <a:lnTo>
                    <a:pt x="136" y="183"/>
                  </a:lnTo>
                  <a:lnTo>
                    <a:pt x="176" y="183"/>
                  </a:lnTo>
                  <a:close/>
                  <a:moveTo>
                    <a:pt x="313" y="263"/>
                  </a:moveTo>
                  <a:lnTo>
                    <a:pt x="136" y="263"/>
                  </a:lnTo>
                  <a:lnTo>
                    <a:pt x="136" y="370"/>
                  </a:lnTo>
                  <a:lnTo>
                    <a:pt x="136" y="384"/>
                  </a:lnTo>
                  <a:lnTo>
                    <a:pt x="137" y="397"/>
                  </a:lnTo>
                  <a:lnTo>
                    <a:pt x="138" y="405"/>
                  </a:lnTo>
                  <a:lnTo>
                    <a:pt x="140" y="413"/>
                  </a:lnTo>
                  <a:lnTo>
                    <a:pt x="142" y="415"/>
                  </a:lnTo>
                  <a:lnTo>
                    <a:pt x="147" y="418"/>
                  </a:lnTo>
                  <a:lnTo>
                    <a:pt x="151" y="420"/>
                  </a:lnTo>
                  <a:lnTo>
                    <a:pt x="158" y="422"/>
                  </a:lnTo>
                  <a:lnTo>
                    <a:pt x="164" y="420"/>
                  </a:lnTo>
                  <a:lnTo>
                    <a:pt x="169" y="418"/>
                  </a:lnTo>
                  <a:lnTo>
                    <a:pt x="175" y="415"/>
                  </a:lnTo>
                  <a:lnTo>
                    <a:pt x="178" y="409"/>
                  </a:lnTo>
                  <a:lnTo>
                    <a:pt x="180" y="400"/>
                  </a:lnTo>
                  <a:lnTo>
                    <a:pt x="181" y="389"/>
                  </a:lnTo>
                  <a:lnTo>
                    <a:pt x="182" y="375"/>
                  </a:lnTo>
                  <a:lnTo>
                    <a:pt x="183" y="359"/>
                  </a:lnTo>
                  <a:lnTo>
                    <a:pt x="183" y="296"/>
                  </a:lnTo>
                  <a:lnTo>
                    <a:pt x="313" y="296"/>
                  </a:lnTo>
                  <a:lnTo>
                    <a:pt x="313" y="331"/>
                  </a:lnTo>
                  <a:lnTo>
                    <a:pt x="312" y="353"/>
                  </a:lnTo>
                  <a:lnTo>
                    <a:pt x="311" y="371"/>
                  </a:lnTo>
                  <a:lnTo>
                    <a:pt x="310" y="387"/>
                  </a:lnTo>
                  <a:lnTo>
                    <a:pt x="308" y="401"/>
                  </a:lnTo>
                  <a:lnTo>
                    <a:pt x="303" y="414"/>
                  </a:lnTo>
                  <a:lnTo>
                    <a:pt x="298" y="426"/>
                  </a:lnTo>
                  <a:lnTo>
                    <a:pt x="291" y="439"/>
                  </a:lnTo>
                  <a:lnTo>
                    <a:pt x="283" y="453"/>
                  </a:lnTo>
                  <a:lnTo>
                    <a:pt x="272" y="466"/>
                  </a:lnTo>
                  <a:lnTo>
                    <a:pt x="261" y="476"/>
                  </a:lnTo>
                  <a:lnTo>
                    <a:pt x="247" y="487"/>
                  </a:lnTo>
                  <a:lnTo>
                    <a:pt x="233" y="494"/>
                  </a:lnTo>
                  <a:lnTo>
                    <a:pt x="217" y="500"/>
                  </a:lnTo>
                  <a:lnTo>
                    <a:pt x="200" y="503"/>
                  </a:lnTo>
                  <a:lnTo>
                    <a:pt x="180" y="506"/>
                  </a:lnTo>
                  <a:lnTo>
                    <a:pt x="160" y="507"/>
                  </a:lnTo>
                  <a:lnTo>
                    <a:pt x="139" y="506"/>
                  </a:lnTo>
                  <a:lnTo>
                    <a:pt x="120" y="503"/>
                  </a:lnTo>
                  <a:lnTo>
                    <a:pt x="101" y="500"/>
                  </a:lnTo>
                  <a:lnTo>
                    <a:pt x="84" y="494"/>
                  </a:lnTo>
                  <a:lnTo>
                    <a:pt x="68" y="488"/>
                  </a:lnTo>
                  <a:lnTo>
                    <a:pt x="55" y="478"/>
                  </a:lnTo>
                  <a:lnTo>
                    <a:pt x="43" y="468"/>
                  </a:lnTo>
                  <a:lnTo>
                    <a:pt x="33" y="458"/>
                  </a:lnTo>
                  <a:lnTo>
                    <a:pt x="24" y="444"/>
                  </a:lnTo>
                  <a:lnTo>
                    <a:pt x="16" y="432"/>
                  </a:lnTo>
                  <a:lnTo>
                    <a:pt x="11" y="418"/>
                  </a:lnTo>
                  <a:lnTo>
                    <a:pt x="7" y="405"/>
                  </a:lnTo>
                  <a:lnTo>
                    <a:pt x="3" y="388"/>
                  </a:lnTo>
                  <a:lnTo>
                    <a:pt x="1" y="370"/>
                  </a:lnTo>
                  <a:lnTo>
                    <a:pt x="0" y="346"/>
                  </a:lnTo>
                  <a:lnTo>
                    <a:pt x="0" y="322"/>
                  </a:lnTo>
                  <a:lnTo>
                    <a:pt x="0" y="178"/>
                  </a:lnTo>
                  <a:lnTo>
                    <a:pt x="0" y="146"/>
                  </a:lnTo>
                  <a:lnTo>
                    <a:pt x="3" y="119"/>
                  </a:lnTo>
                  <a:lnTo>
                    <a:pt x="8" y="97"/>
                  </a:lnTo>
                  <a:lnTo>
                    <a:pt x="16" y="76"/>
                  </a:lnTo>
                  <a:lnTo>
                    <a:pt x="25" y="58"/>
                  </a:lnTo>
                  <a:lnTo>
                    <a:pt x="37" y="43"/>
                  </a:lnTo>
                  <a:lnTo>
                    <a:pt x="51" y="30"/>
                  </a:lnTo>
                  <a:lnTo>
                    <a:pt x="68" y="19"/>
                  </a:lnTo>
                  <a:lnTo>
                    <a:pt x="86" y="10"/>
                  </a:lnTo>
                  <a:lnTo>
                    <a:pt x="107" y="4"/>
                  </a:lnTo>
                  <a:lnTo>
                    <a:pt x="127" y="0"/>
                  </a:lnTo>
                  <a:lnTo>
                    <a:pt x="151" y="0"/>
                  </a:lnTo>
                  <a:lnTo>
                    <a:pt x="178" y="1"/>
                  </a:lnTo>
                  <a:lnTo>
                    <a:pt x="203" y="5"/>
                  </a:lnTo>
                  <a:lnTo>
                    <a:pt x="224" y="11"/>
                  </a:lnTo>
                  <a:lnTo>
                    <a:pt x="245" y="24"/>
                  </a:lnTo>
                  <a:lnTo>
                    <a:pt x="262" y="36"/>
                  </a:lnTo>
                  <a:lnTo>
                    <a:pt x="277" y="52"/>
                  </a:lnTo>
                  <a:lnTo>
                    <a:pt x="288" y="69"/>
                  </a:lnTo>
                  <a:lnTo>
                    <a:pt x="298" y="87"/>
                  </a:lnTo>
                  <a:lnTo>
                    <a:pt x="303" y="109"/>
                  </a:lnTo>
                  <a:lnTo>
                    <a:pt x="309" y="133"/>
                  </a:lnTo>
                  <a:lnTo>
                    <a:pt x="312" y="163"/>
                  </a:lnTo>
                  <a:lnTo>
                    <a:pt x="313" y="197"/>
                  </a:lnTo>
                  <a:lnTo>
                    <a:pt x="313" y="263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304" name="Freeform 32"/>
            <p:cNvSpPr>
              <a:spLocks noChangeArrowheads="1"/>
            </p:cNvSpPr>
            <p:nvPr/>
          </p:nvSpPr>
          <p:spPr bwMode="auto">
            <a:xfrm>
              <a:off x="4565" y="3959"/>
              <a:ext cx="69" cy="115"/>
            </a:xfrm>
            <a:custGeom>
              <a:avLst/>
              <a:gdLst/>
              <a:ahLst/>
              <a:cxnLst>
                <a:cxn ang="0">
                  <a:pos x="177" y="193"/>
                </a:cxn>
                <a:cxn ang="0">
                  <a:pos x="176" y="123"/>
                </a:cxn>
                <a:cxn ang="0">
                  <a:pos x="174" y="102"/>
                </a:cxn>
                <a:cxn ang="0">
                  <a:pos x="169" y="92"/>
                </a:cxn>
                <a:cxn ang="0">
                  <a:pos x="161" y="87"/>
                </a:cxn>
                <a:cxn ang="0">
                  <a:pos x="150" y="87"/>
                </a:cxn>
                <a:cxn ang="0">
                  <a:pos x="142" y="91"/>
                </a:cxn>
                <a:cxn ang="0">
                  <a:pos x="138" y="101"/>
                </a:cxn>
                <a:cxn ang="0">
                  <a:pos x="136" y="122"/>
                </a:cxn>
                <a:cxn ang="0">
                  <a:pos x="136" y="370"/>
                </a:cxn>
                <a:cxn ang="0">
                  <a:pos x="137" y="392"/>
                </a:cxn>
                <a:cxn ang="0">
                  <a:pos x="142" y="409"/>
                </a:cxn>
                <a:cxn ang="0">
                  <a:pos x="149" y="418"/>
                </a:cxn>
                <a:cxn ang="0">
                  <a:pos x="160" y="422"/>
                </a:cxn>
                <a:cxn ang="0">
                  <a:pos x="172" y="418"/>
                </a:cxn>
                <a:cxn ang="0">
                  <a:pos x="179" y="409"/>
                </a:cxn>
                <a:cxn ang="0">
                  <a:pos x="182" y="387"/>
                </a:cxn>
                <a:cxn ang="0">
                  <a:pos x="184" y="355"/>
                </a:cxn>
                <a:cxn ang="0">
                  <a:pos x="305" y="297"/>
                </a:cxn>
                <a:cxn ang="0">
                  <a:pos x="302" y="349"/>
                </a:cxn>
                <a:cxn ang="0">
                  <a:pos x="300" y="385"/>
                </a:cxn>
                <a:cxn ang="0">
                  <a:pos x="293" y="415"/>
                </a:cxn>
                <a:cxn ang="0">
                  <a:pos x="278" y="446"/>
                </a:cxn>
                <a:cxn ang="0">
                  <a:pos x="256" y="474"/>
                </a:cxn>
                <a:cxn ang="0">
                  <a:pos x="229" y="493"/>
                </a:cxn>
                <a:cxn ang="0">
                  <a:pos x="194" y="503"/>
                </a:cxn>
                <a:cxn ang="0">
                  <a:pos x="153" y="507"/>
                </a:cxn>
                <a:cxn ang="0">
                  <a:pos x="100" y="502"/>
                </a:cxn>
                <a:cxn ang="0">
                  <a:pos x="62" y="488"/>
                </a:cxn>
                <a:cxn ang="0">
                  <a:pos x="32" y="461"/>
                </a:cxn>
                <a:cxn ang="0">
                  <a:pos x="14" y="427"/>
                </a:cxn>
                <a:cxn ang="0">
                  <a:pos x="3" y="379"/>
                </a:cxn>
                <a:cxn ang="0">
                  <a:pos x="0" y="315"/>
                </a:cxn>
                <a:cxn ang="0">
                  <a:pos x="0" y="146"/>
                </a:cxn>
                <a:cxn ang="0">
                  <a:pos x="6" y="100"/>
                </a:cxn>
                <a:cxn ang="0">
                  <a:pos x="18" y="65"/>
                </a:cxn>
                <a:cxn ang="0">
                  <a:pos x="43" y="37"/>
                </a:cxn>
                <a:cxn ang="0">
                  <a:pos x="80" y="13"/>
                </a:cxn>
                <a:cxn ang="0">
                  <a:pos x="125" y="1"/>
                </a:cxn>
                <a:cxn ang="0">
                  <a:pos x="176" y="1"/>
                </a:cxn>
                <a:cxn ang="0">
                  <a:pos x="221" y="13"/>
                </a:cxn>
                <a:cxn ang="0">
                  <a:pos x="258" y="37"/>
                </a:cxn>
                <a:cxn ang="0">
                  <a:pos x="284" y="69"/>
                </a:cxn>
                <a:cxn ang="0">
                  <a:pos x="297" y="107"/>
                </a:cxn>
                <a:cxn ang="0">
                  <a:pos x="303" y="161"/>
                </a:cxn>
              </a:cxnLst>
              <a:rect l="0" t="0" r="r" b="b"/>
              <a:pathLst>
                <a:path w="306" h="508">
                  <a:moveTo>
                    <a:pt x="305" y="193"/>
                  </a:moveTo>
                  <a:lnTo>
                    <a:pt x="177" y="193"/>
                  </a:lnTo>
                  <a:lnTo>
                    <a:pt x="177" y="137"/>
                  </a:lnTo>
                  <a:lnTo>
                    <a:pt x="176" y="123"/>
                  </a:lnTo>
                  <a:lnTo>
                    <a:pt x="175" y="111"/>
                  </a:lnTo>
                  <a:lnTo>
                    <a:pt x="174" y="102"/>
                  </a:lnTo>
                  <a:lnTo>
                    <a:pt x="173" y="97"/>
                  </a:lnTo>
                  <a:lnTo>
                    <a:pt x="169" y="92"/>
                  </a:lnTo>
                  <a:lnTo>
                    <a:pt x="166" y="88"/>
                  </a:lnTo>
                  <a:lnTo>
                    <a:pt x="161" y="87"/>
                  </a:lnTo>
                  <a:lnTo>
                    <a:pt x="157" y="87"/>
                  </a:lnTo>
                  <a:lnTo>
                    <a:pt x="150" y="87"/>
                  </a:lnTo>
                  <a:lnTo>
                    <a:pt x="146" y="88"/>
                  </a:lnTo>
                  <a:lnTo>
                    <a:pt x="142" y="91"/>
                  </a:lnTo>
                  <a:lnTo>
                    <a:pt x="140" y="96"/>
                  </a:lnTo>
                  <a:lnTo>
                    <a:pt x="138" y="101"/>
                  </a:lnTo>
                  <a:lnTo>
                    <a:pt x="137" y="110"/>
                  </a:lnTo>
                  <a:lnTo>
                    <a:pt x="136" y="122"/>
                  </a:lnTo>
                  <a:lnTo>
                    <a:pt x="136" y="137"/>
                  </a:lnTo>
                  <a:lnTo>
                    <a:pt x="136" y="370"/>
                  </a:lnTo>
                  <a:lnTo>
                    <a:pt x="136" y="381"/>
                  </a:lnTo>
                  <a:lnTo>
                    <a:pt x="137" y="392"/>
                  </a:lnTo>
                  <a:lnTo>
                    <a:pt x="139" y="401"/>
                  </a:lnTo>
                  <a:lnTo>
                    <a:pt x="142" y="409"/>
                  </a:lnTo>
                  <a:lnTo>
                    <a:pt x="146" y="414"/>
                  </a:lnTo>
                  <a:lnTo>
                    <a:pt x="149" y="418"/>
                  </a:lnTo>
                  <a:lnTo>
                    <a:pt x="154" y="420"/>
                  </a:lnTo>
                  <a:lnTo>
                    <a:pt x="160" y="422"/>
                  </a:lnTo>
                  <a:lnTo>
                    <a:pt x="166" y="420"/>
                  </a:lnTo>
                  <a:lnTo>
                    <a:pt x="172" y="418"/>
                  </a:lnTo>
                  <a:lnTo>
                    <a:pt x="176" y="414"/>
                  </a:lnTo>
                  <a:lnTo>
                    <a:pt x="179" y="409"/>
                  </a:lnTo>
                  <a:lnTo>
                    <a:pt x="180" y="400"/>
                  </a:lnTo>
                  <a:lnTo>
                    <a:pt x="182" y="387"/>
                  </a:lnTo>
                  <a:lnTo>
                    <a:pt x="182" y="372"/>
                  </a:lnTo>
                  <a:lnTo>
                    <a:pt x="184" y="355"/>
                  </a:lnTo>
                  <a:lnTo>
                    <a:pt x="184" y="297"/>
                  </a:lnTo>
                  <a:lnTo>
                    <a:pt x="305" y="297"/>
                  </a:lnTo>
                  <a:lnTo>
                    <a:pt x="303" y="326"/>
                  </a:lnTo>
                  <a:lnTo>
                    <a:pt x="302" y="349"/>
                  </a:lnTo>
                  <a:lnTo>
                    <a:pt x="301" y="370"/>
                  </a:lnTo>
                  <a:lnTo>
                    <a:pt x="300" y="385"/>
                  </a:lnTo>
                  <a:lnTo>
                    <a:pt x="297" y="400"/>
                  </a:lnTo>
                  <a:lnTo>
                    <a:pt x="293" y="415"/>
                  </a:lnTo>
                  <a:lnTo>
                    <a:pt x="286" y="429"/>
                  </a:lnTo>
                  <a:lnTo>
                    <a:pt x="278" y="446"/>
                  </a:lnTo>
                  <a:lnTo>
                    <a:pt x="267" y="461"/>
                  </a:lnTo>
                  <a:lnTo>
                    <a:pt x="256" y="474"/>
                  </a:lnTo>
                  <a:lnTo>
                    <a:pt x="243" y="484"/>
                  </a:lnTo>
                  <a:lnTo>
                    <a:pt x="229" y="493"/>
                  </a:lnTo>
                  <a:lnTo>
                    <a:pt x="212" y="500"/>
                  </a:lnTo>
                  <a:lnTo>
                    <a:pt x="194" y="503"/>
                  </a:lnTo>
                  <a:lnTo>
                    <a:pt x="175" y="506"/>
                  </a:lnTo>
                  <a:lnTo>
                    <a:pt x="153" y="507"/>
                  </a:lnTo>
                  <a:lnTo>
                    <a:pt x="126" y="505"/>
                  </a:lnTo>
                  <a:lnTo>
                    <a:pt x="100" y="502"/>
                  </a:lnTo>
                  <a:lnTo>
                    <a:pt x="80" y="496"/>
                  </a:lnTo>
                  <a:lnTo>
                    <a:pt x="62" y="488"/>
                  </a:lnTo>
                  <a:lnTo>
                    <a:pt x="45" y="475"/>
                  </a:lnTo>
                  <a:lnTo>
                    <a:pt x="32" y="461"/>
                  </a:lnTo>
                  <a:lnTo>
                    <a:pt x="22" y="444"/>
                  </a:lnTo>
                  <a:lnTo>
                    <a:pt x="14" y="427"/>
                  </a:lnTo>
                  <a:lnTo>
                    <a:pt x="8" y="404"/>
                  </a:lnTo>
                  <a:lnTo>
                    <a:pt x="3" y="379"/>
                  </a:lnTo>
                  <a:lnTo>
                    <a:pt x="0" y="349"/>
                  </a:lnTo>
                  <a:lnTo>
                    <a:pt x="0" y="315"/>
                  </a:lnTo>
                  <a:lnTo>
                    <a:pt x="0" y="176"/>
                  </a:lnTo>
                  <a:lnTo>
                    <a:pt x="0" y="146"/>
                  </a:lnTo>
                  <a:lnTo>
                    <a:pt x="2" y="120"/>
                  </a:lnTo>
                  <a:lnTo>
                    <a:pt x="6" y="100"/>
                  </a:lnTo>
                  <a:lnTo>
                    <a:pt x="12" y="81"/>
                  </a:lnTo>
                  <a:lnTo>
                    <a:pt x="18" y="65"/>
                  </a:lnTo>
                  <a:lnTo>
                    <a:pt x="29" y="50"/>
                  </a:lnTo>
                  <a:lnTo>
                    <a:pt x="43" y="37"/>
                  </a:lnTo>
                  <a:lnTo>
                    <a:pt x="60" y="26"/>
                  </a:lnTo>
                  <a:lnTo>
                    <a:pt x="80" y="13"/>
                  </a:lnTo>
                  <a:lnTo>
                    <a:pt x="100" y="6"/>
                  </a:lnTo>
                  <a:lnTo>
                    <a:pt x="125" y="1"/>
                  </a:lnTo>
                  <a:lnTo>
                    <a:pt x="151" y="0"/>
                  </a:lnTo>
                  <a:lnTo>
                    <a:pt x="176" y="1"/>
                  </a:lnTo>
                  <a:lnTo>
                    <a:pt x="200" y="6"/>
                  </a:lnTo>
                  <a:lnTo>
                    <a:pt x="221" y="13"/>
                  </a:lnTo>
                  <a:lnTo>
                    <a:pt x="242" y="24"/>
                  </a:lnTo>
                  <a:lnTo>
                    <a:pt x="258" y="37"/>
                  </a:lnTo>
                  <a:lnTo>
                    <a:pt x="273" y="52"/>
                  </a:lnTo>
                  <a:lnTo>
                    <a:pt x="284" y="69"/>
                  </a:lnTo>
                  <a:lnTo>
                    <a:pt x="292" y="87"/>
                  </a:lnTo>
                  <a:lnTo>
                    <a:pt x="297" y="107"/>
                  </a:lnTo>
                  <a:lnTo>
                    <a:pt x="301" y="132"/>
                  </a:lnTo>
                  <a:lnTo>
                    <a:pt x="303" y="161"/>
                  </a:lnTo>
                  <a:lnTo>
                    <a:pt x="305" y="193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305" name="Freeform 33"/>
            <p:cNvSpPr>
              <a:spLocks noChangeArrowheads="1"/>
            </p:cNvSpPr>
            <p:nvPr/>
          </p:nvSpPr>
          <p:spPr bwMode="auto">
            <a:xfrm>
              <a:off x="4642" y="3961"/>
              <a:ext cx="71" cy="113"/>
            </a:xfrm>
            <a:custGeom>
              <a:avLst/>
              <a:gdLst/>
              <a:ahLst/>
              <a:cxnLst>
                <a:cxn ang="0">
                  <a:pos x="314" y="0"/>
                </a:cxn>
                <a:cxn ang="0">
                  <a:pos x="314" y="491"/>
                </a:cxn>
                <a:cxn ang="0">
                  <a:pos x="174" y="491"/>
                </a:cxn>
                <a:cxn ang="0">
                  <a:pos x="176" y="450"/>
                </a:cxn>
                <a:cxn ang="0">
                  <a:pos x="169" y="461"/>
                </a:cxn>
                <a:cxn ang="0">
                  <a:pos x="160" y="471"/>
                </a:cxn>
                <a:cxn ang="0">
                  <a:pos x="152" y="480"/>
                </a:cxn>
                <a:cxn ang="0">
                  <a:pos x="142" y="488"/>
                </a:cxn>
                <a:cxn ang="0">
                  <a:pos x="131" y="492"/>
                </a:cxn>
                <a:cxn ang="0">
                  <a:pos x="119" y="494"/>
                </a:cxn>
                <a:cxn ang="0">
                  <a:pos x="107" y="497"/>
                </a:cxn>
                <a:cxn ang="0">
                  <a:pos x="94" y="498"/>
                </a:cxn>
                <a:cxn ang="0">
                  <a:pos x="79" y="497"/>
                </a:cxn>
                <a:cxn ang="0">
                  <a:pos x="66" y="494"/>
                </a:cxn>
                <a:cxn ang="0">
                  <a:pos x="54" y="492"/>
                </a:cxn>
                <a:cxn ang="0">
                  <a:pos x="45" y="488"/>
                </a:cxn>
                <a:cxn ang="0">
                  <a:pos x="34" y="480"/>
                </a:cxn>
                <a:cxn ang="0">
                  <a:pos x="26" y="474"/>
                </a:cxn>
                <a:cxn ang="0">
                  <a:pos x="20" y="465"/>
                </a:cxn>
                <a:cxn ang="0">
                  <a:pos x="14" y="457"/>
                </a:cxn>
                <a:cxn ang="0">
                  <a:pos x="10" y="446"/>
                </a:cxn>
                <a:cxn ang="0">
                  <a:pos x="7" y="435"/>
                </a:cxn>
                <a:cxn ang="0">
                  <a:pos x="4" y="424"/>
                </a:cxn>
                <a:cxn ang="0">
                  <a:pos x="3" y="415"/>
                </a:cxn>
                <a:cxn ang="0">
                  <a:pos x="1" y="402"/>
                </a:cxn>
                <a:cxn ang="0">
                  <a:pos x="0" y="384"/>
                </a:cxn>
                <a:cxn ang="0">
                  <a:pos x="0" y="361"/>
                </a:cxn>
                <a:cxn ang="0">
                  <a:pos x="0" y="331"/>
                </a:cxn>
                <a:cxn ang="0">
                  <a:pos x="0" y="0"/>
                </a:cxn>
                <a:cxn ang="0">
                  <a:pos x="135" y="0"/>
                </a:cxn>
                <a:cxn ang="0">
                  <a:pos x="135" y="333"/>
                </a:cxn>
                <a:cxn ang="0">
                  <a:pos x="135" y="359"/>
                </a:cxn>
                <a:cxn ang="0">
                  <a:pos x="135" y="379"/>
                </a:cxn>
                <a:cxn ang="0">
                  <a:pos x="136" y="393"/>
                </a:cxn>
                <a:cxn ang="0">
                  <a:pos x="139" y="402"/>
                </a:cxn>
                <a:cxn ang="0">
                  <a:pos x="141" y="406"/>
                </a:cxn>
                <a:cxn ang="0">
                  <a:pos x="144" y="409"/>
                </a:cxn>
                <a:cxn ang="0">
                  <a:pos x="148" y="411"/>
                </a:cxn>
                <a:cxn ang="0">
                  <a:pos x="156" y="413"/>
                </a:cxn>
                <a:cxn ang="0">
                  <a:pos x="162" y="411"/>
                </a:cxn>
                <a:cxn ang="0">
                  <a:pos x="168" y="409"/>
                </a:cxn>
                <a:cxn ang="0">
                  <a:pos x="171" y="406"/>
                </a:cxn>
                <a:cxn ang="0">
                  <a:pos x="174" y="402"/>
                </a:cxn>
                <a:cxn ang="0">
                  <a:pos x="174" y="392"/>
                </a:cxn>
                <a:cxn ang="0">
                  <a:pos x="175" y="378"/>
                </a:cxn>
                <a:cxn ang="0">
                  <a:pos x="175" y="357"/>
                </a:cxn>
                <a:cxn ang="0">
                  <a:pos x="176" y="331"/>
                </a:cxn>
                <a:cxn ang="0">
                  <a:pos x="176" y="0"/>
                </a:cxn>
                <a:cxn ang="0">
                  <a:pos x="314" y="0"/>
                </a:cxn>
              </a:cxnLst>
              <a:rect l="0" t="0" r="r" b="b"/>
              <a:pathLst>
                <a:path w="315" h="499">
                  <a:moveTo>
                    <a:pt x="314" y="0"/>
                  </a:moveTo>
                  <a:lnTo>
                    <a:pt x="314" y="491"/>
                  </a:lnTo>
                  <a:lnTo>
                    <a:pt x="174" y="491"/>
                  </a:lnTo>
                  <a:lnTo>
                    <a:pt x="176" y="450"/>
                  </a:lnTo>
                  <a:lnTo>
                    <a:pt x="169" y="461"/>
                  </a:lnTo>
                  <a:lnTo>
                    <a:pt x="160" y="471"/>
                  </a:lnTo>
                  <a:lnTo>
                    <a:pt x="152" y="480"/>
                  </a:lnTo>
                  <a:lnTo>
                    <a:pt x="142" y="488"/>
                  </a:lnTo>
                  <a:lnTo>
                    <a:pt x="131" y="492"/>
                  </a:lnTo>
                  <a:lnTo>
                    <a:pt x="119" y="494"/>
                  </a:lnTo>
                  <a:lnTo>
                    <a:pt x="107" y="497"/>
                  </a:lnTo>
                  <a:lnTo>
                    <a:pt x="94" y="498"/>
                  </a:lnTo>
                  <a:lnTo>
                    <a:pt x="79" y="497"/>
                  </a:lnTo>
                  <a:lnTo>
                    <a:pt x="66" y="494"/>
                  </a:lnTo>
                  <a:lnTo>
                    <a:pt x="54" y="492"/>
                  </a:lnTo>
                  <a:lnTo>
                    <a:pt x="45" y="488"/>
                  </a:lnTo>
                  <a:lnTo>
                    <a:pt x="34" y="480"/>
                  </a:lnTo>
                  <a:lnTo>
                    <a:pt x="26" y="474"/>
                  </a:lnTo>
                  <a:lnTo>
                    <a:pt x="20" y="465"/>
                  </a:lnTo>
                  <a:lnTo>
                    <a:pt x="14" y="457"/>
                  </a:lnTo>
                  <a:lnTo>
                    <a:pt x="10" y="446"/>
                  </a:lnTo>
                  <a:lnTo>
                    <a:pt x="7" y="435"/>
                  </a:lnTo>
                  <a:lnTo>
                    <a:pt x="4" y="424"/>
                  </a:lnTo>
                  <a:lnTo>
                    <a:pt x="3" y="415"/>
                  </a:lnTo>
                  <a:lnTo>
                    <a:pt x="1" y="402"/>
                  </a:lnTo>
                  <a:lnTo>
                    <a:pt x="0" y="384"/>
                  </a:lnTo>
                  <a:lnTo>
                    <a:pt x="0" y="361"/>
                  </a:lnTo>
                  <a:lnTo>
                    <a:pt x="0" y="331"/>
                  </a:lnTo>
                  <a:lnTo>
                    <a:pt x="0" y="0"/>
                  </a:lnTo>
                  <a:lnTo>
                    <a:pt x="135" y="0"/>
                  </a:lnTo>
                  <a:lnTo>
                    <a:pt x="135" y="333"/>
                  </a:lnTo>
                  <a:lnTo>
                    <a:pt x="135" y="359"/>
                  </a:lnTo>
                  <a:lnTo>
                    <a:pt x="135" y="379"/>
                  </a:lnTo>
                  <a:lnTo>
                    <a:pt x="136" y="393"/>
                  </a:lnTo>
                  <a:lnTo>
                    <a:pt x="139" y="402"/>
                  </a:lnTo>
                  <a:lnTo>
                    <a:pt x="141" y="406"/>
                  </a:lnTo>
                  <a:lnTo>
                    <a:pt x="144" y="409"/>
                  </a:lnTo>
                  <a:lnTo>
                    <a:pt x="148" y="411"/>
                  </a:lnTo>
                  <a:lnTo>
                    <a:pt x="156" y="413"/>
                  </a:lnTo>
                  <a:lnTo>
                    <a:pt x="162" y="411"/>
                  </a:lnTo>
                  <a:lnTo>
                    <a:pt x="168" y="409"/>
                  </a:lnTo>
                  <a:lnTo>
                    <a:pt x="171" y="406"/>
                  </a:lnTo>
                  <a:lnTo>
                    <a:pt x="174" y="402"/>
                  </a:lnTo>
                  <a:lnTo>
                    <a:pt x="174" y="392"/>
                  </a:lnTo>
                  <a:lnTo>
                    <a:pt x="175" y="378"/>
                  </a:lnTo>
                  <a:lnTo>
                    <a:pt x="175" y="357"/>
                  </a:lnTo>
                  <a:lnTo>
                    <a:pt x="176" y="331"/>
                  </a:lnTo>
                  <a:lnTo>
                    <a:pt x="176" y="0"/>
                  </a:lnTo>
                  <a:lnTo>
                    <a:pt x="314" y="0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306" name="Freeform 34"/>
            <p:cNvSpPr>
              <a:spLocks noChangeArrowheads="1"/>
            </p:cNvSpPr>
            <p:nvPr/>
          </p:nvSpPr>
          <p:spPr bwMode="auto">
            <a:xfrm>
              <a:off x="4725" y="3936"/>
              <a:ext cx="32" cy="136"/>
            </a:xfrm>
            <a:custGeom>
              <a:avLst/>
              <a:gdLst/>
              <a:ahLst/>
              <a:cxnLst>
                <a:cxn ang="0">
                  <a:pos x="141" y="0"/>
                </a:cxn>
                <a:cxn ang="0">
                  <a:pos x="141" y="599"/>
                </a:cxn>
                <a:cxn ang="0">
                  <a:pos x="0" y="599"/>
                </a:cxn>
                <a:cxn ang="0">
                  <a:pos x="0" y="0"/>
                </a:cxn>
                <a:cxn ang="0">
                  <a:pos x="141" y="0"/>
                </a:cxn>
              </a:cxnLst>
              <a:rect l="0" t="0" r="r" b="b"/>
              <a:pathLst>
                <a:path w="142" h="600">
                  <a:moveTo>
                    <a:pt x="141" y="0"/>
                  </a:moveTo>
                  <a:lnTo>
                    <a:pt x="141" y="599"/>
                  </a:lnTo>
                  <a:lnTo>
                    <a:pt x="0" y="599"/>
                  </a:lnTo>
                  <a:lnTo>
                    <a:pt x="0" y="0"/>
                  </a:lnTo>
                  <a:lnTo>
                    <a:pt x="141" y="0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307" name="Freeform 35"/>
            <p:cNvSpPr>
              <a:spLocks noChangeArrowheads="1"/>
            </p:cNvSpPr>
            <p:nvPr/>
          </p:nvSpPr>
          <p:spPr bwMode="auto">
            <a:xfrm>
              <a:off x="4766" y="3959"/>
              <a:ext cx="70" cy="115"/>
            </a:xfrm>
            <a:custGeom>
              <a:avLst/>
              <a:gdLst/>
              <a:ahLst/>
              <a:cxnLst>
                <a:cxn ang="0">
                  <a:pos x="155" y="279"/>
                </a:cxn>
                <a:cxn ang="0">
                  <a:pos x="137" y="301"/>
                </a:cxn>
                <a:cxn ang="0">
                  <a:pos x="130" y="320"/>
                </a:cxn>
                <a:cxn ang="0">
                  <a:pos x="128" y="345"/>
                </a:cxn>
                <a:cxn ang="0">
                  <a:pos x="128" y="379"/>
                </a:cxn>
                <a:cxn ang="0">
                  <a:pos x="130" y="404"/>
                </a:cxn>
                <a:cxn ang="0">
                  <a:pos x="135" y="415"/>
                </a:cxn>
                <a:cxn ang="0">
                  <a:pos x="143" y="420"/>
                </a:cxn>
                <a:cxn ang="0">
                  <a:pos x="156" y="420"/>
                </a:cxn>
                <a:cxn ang="0">
                  <a:pos x="164" y="416"/>
                </a:cxn>
                <a:cxn ang="0">
                  <a:pos x="168" y="406"/>
                </a:cxn>
                <a:cxn ang="0">
                  <a:pos x="169" y="384"/>
                </a:cxn>
                <a:cxn ang="0">
                  <a:pos x="170" y="266"/>
                </a:cxn>
                <a:cxn ang="0">
                  <a:pos x="0" y="198"/>
                </a:cxn>
                <a:cxn ang="0">
                  <a:pos x="0" y="139"/>
                </a:cxn>
                <a:cxn ang="0">
                  <a:pos x="6" y="94"/>
                </a:cxn>
                <a:cxn ang="0">
                  <a:pos x="19" y="62"/>
                </a:cxn>
                <a:cxn ang="0">
                  <a:pos x="42" y="35"/>
                </a:cxn>
                <a:cxn ang="0">
                  <a:pos x="79" y="11"/>
                </a:cxn>
                <a:cxn ang="0">
                  <a:pos x="126" y="1"/>
                </a:cxn>
                <a:cxn ang="0">
                  <a:pos x="185" y="1"/>
                </a:cxn>
                <a:cxn ang="0">
                  <a:pos x="237" y="14"/>
                </a:cxn>
                <a:cxn ang="0">
                  <a:pos x="272" y="40"/>
                </a:cxn>
                <a:cxn ang="0">
                  <a:pos x="293" y="72"/>
                </a:cxn>
                <a:cxn ang="0">
                  <a:pos x="302" y="117"/>
                </a:cxn>
                <a:cxn ang="0">
                  <a:pos x="305" y="197"/>
                </a:cxn>
                <a:cxn ang="0">
                  <a:pos x="306" y="500"/>
                </a:cxn>
                <a:cxn ang="0">
                  <a:pos x="175" y="457"/>
                </a:cxn>
                <a:cxn ang="0">
                  <a:pos x="159" y="479"/>
                </a:cxn>
                <a:cxn ang="0">
                  <a:pos x="142" y="496"/>
                </a:cxn>
                <a:cxn ang="0">
                  <a:pos x="121" y="503"/>
                </a:cxn>
                <a:cxn ang="0">
                  <a:pos x="95" y="507"/>
                </a:cxn>
                <a:cxn ang="0">
                  <a:pos x="60" y="502"/>
                </a:cxn>
                <a:cxn ang="0">
                  <a:pos x="30" y="487"/>
                </a:cxn>
                <a:cxn ang="0">
                  <a:pos x="6" y="450"/>
                </a:cxn>
                <a:cxn ang="0">
                  <a:pos x="0" y="391"/>
                </a:cxn>
                <a:cxn ang="0">
                  <a:pos x="0" y="324"/>
                </a:cxn>
                <a:cxn ang="0">
                  <a:pos x="8" y="287"/>
                </a:cxn>
                <a:cxn ang="0">
                  <a:pos x="27" y="265"/>
                </a:cxn>
                <a:cxn ang="0">
                  <a:pos x="66" y="240"/>
                </a:cxn>
                <a:cxn ang="0">
                  <a:pos x="124" y="214"/>
                </a:cxn>
                <a:cxn ang="0">
                  <a:pos x="159" y="194"/>
                </a:cxn>
                <a:cxn ang="0">
                  <a:pos x="167" y="181"/>
                </a:cxn>
                <a:cxn ang="0">
                  <a:pos x="169" y="161"/>
                </a:cxn>
                <a:cxn ang="0">
                  <a:pos x="169" y="131"/>
                </a:cxn>
                <a:cxn ang="0">
                  <a:pos x="167" y="105"/>
                </a:cxn>
                <a:cxn ang="0">
                  <a:pos x="162" y="92"/>
                </a:cxn>
                <a:cxn ang="0">
                  <a:pos x="153" y="87"/>
                </a:cxn>
                <a:cxn ang="0">
                  <a:pos x="141" y="87"/>
                </a:cxn>
                <a:cxn ang="0">
                  <a:pos x="134" y="92"/>
                </a:cxn>
                <a:cxn ang="0">
                  <a:pos x="129" y="102"/>
                </a:cxn>
                <a:cxn ang="0">
                  <a:pos x="128" y="128"/>
                </a:cxn>
                <a:cxn ang="0">
                  <a:pos x="128" y="198"/>
                </a:cxn>
              </a:cxnLst>
              <a:rect l="0" t="0" r="r" b="b"/>
              <a:pathLst>
                <a:path w="307" h="508">
                  <a:moveTo>
                    <a:pt x="170" y="266"/>
                  </a:moveTo>
                  <a:lnTo>
                    <a:pt x="155" y="279"/>
                  </a:lnTo>
                  <a:lnTo>
                    <a:pt x="144" y="291"/>
                  </a:lnTo>
                  <a:lnTo>
                    <a:pt x="137" y="301"/>
                  </a:lnTo>
                  <a:lnTo>
                    <a:pt x="134" y="310"/>
                  </a:lnTo>
                  <a:lnTo>
                    <a:pt x="130" y="320"/>
                  </a:lnTo>
                  <a:lnTo>
                    <a:pt x="129" y="332"/>
                  </a:lnTo>
                  <a:lnTo>
                    <a:pt x="128" y="345"/>
                  </a:lnTo>
                  <a:lnTo>
                    <a:pt x="128" y="362"/>
                  </a:lnTo>
                  <a:lnTo>
                    <a:pt x="128" y="379"/>
                  </a:lnTo>
                  <a:lnTo>
                    <a:pt x="128" y="393"/>
                  </a:lnTo>
                  <a:lnTo>
                    <a:pt x="130" y="404"/>
                  </a:lnTo>
                  <a:lnTo>
                    <a:pt x="132" y="411"/>
                  </a:lnTo>
                  <a:lnTo>
                    <a:pt x="135" y="415"/>
                  </a:lnTo>
                  <a:lnTo>
                    <a:pt x="139" y="418"/>
                  </a:lnTo>
                  <a:lnTo>
                    <a:pt x="143" y="420"/>
                  </a:lnTo>
                  <a:lnTo>
                    <a:pt x="151" y="422"/>
                  </a:lnTo>
                  <a:lnTo>
                    <a:pt x="156" y="420"/>
                  </a:lnTo>
                  <a:lnTo>
                    <a:pt x="161" y="419"/>
                  </a:lnTo>
                  <a:lnTo>
                    <a:pt x="164" y="416"/>
                  </a:lnTo>
                  <a:lnTo>
                    <a:pt x="167" y="414"/>
                  </a:lnTo>
                  <a:lnTo>
                    <a:pt x="168" y="406"/>
                  </a:lnTo>
                  <a:lnTo>
                    <a:pt x="169" y="397"/>
                  </a:lnTo>
                  <a:lnTo>
                    <a:pt x="169" y="384"/>
                  </a:lnTo>
                  <a:lnTo>
                    <a:pt x="170" y="367"/>
                  </a:lnTo>
                  <a:lnTo>
                    <a:pt x="170" y="266"/>
                  </a:lnTo>
                  <a:close/>
                  <a:moveTo>
                    <a:pt x="128" y="198"/>
                  </a:moveTo>
                  <a:lnTo>
                    <a:pt x="0" y="198"/>
                  </a:lnTo>
                  <a:lnTo>
                    <a:pt x="0" y="166"/>
                  </a:lnTo>
                  <a:lnTo>
                    <a:pt x="0" y="139"/>
                  </a:lnTo>
                  <a:lnTo>
                    <a:pt x="2" y="115"/>
                  </a:lnTo>
                  <a:lnTo>
                    <a:pt x="6" y="94"/>
                  </a:lnTo>
                  <a:lnTo>
                    <a:pt x="12" y="78"/>
                  </a:lnTo>
                  <a:lnTo>
                    <a:pt x="19" y="62"/>
                  </a:lnTo>
                  <a:lnTo>
                    <a:pt x="29" y="48"/>
                  </a:lnTo>
                  <a:lnTo>
                    <a:pt x="42" y="35"/>
                  </a:lnTo>
                  <a:lnTo>
                    <a:pt x="59" y="23"/>
                  </a:lnTo>
                  <a:lnTo>
                    <a:pt x="79" y="11"/>
                  </a:lnTo>
                  <a:lnTo>
                    <a:pt x="100" y="5"/>
                  </a:lnTo>
                  <a:lnTo>
                    <a:pt x="126" y="1"/>
                  </a:lnTo>
                  <a:lnTo>
                    <a:pt x="154" y="0"/>
                  </a:lnTo>
                  <a:lnTo>
                    <a:pt x="185" y="1"/>
                  </a:lnTo>
                  <a:lnTo>
                    <a:pt x="213" y="6"/>
                  </a:lnTo>
                  <a:lnTo>
                    <a:pt x="237" y="14"/>
                  </a:lnTo>
                  <a:lnTo>
                    <a:pt x="257" y="27"/>
                  </a:lnTo>
                  <a:lnTo>
                    <a:pt x="272" y="40"/>
                  </a:lnTo>
                  <a:lnTo>
                    <a:pt x="285" y="56"/>
                  </a:lnTo>
                  <a:lnTo>
                    <a:pt x="293" y="72"/>
                  </a:lnTo>
                  <a:lnTo>
                    <a:pt x="299" y="92"/>
                  </a:lnTo>
                  <a:lnTo>
                    <a:pt x="302" y="117"/>
                  </a:lnTo>
                  <a:lnTo>
                    <a:pt x="304" y="152"/>
                  </a:lnTo>
                  <a:lnTo>
                    <a:pt x="305" y="197"/>
                  </a:lnTo>
                  <a:lnTo>
                    <a:pt x="306" y="253"/>
                  </a:lnTo>
                  <a:lnTo>
                    <a:pt x="306" y="500"/>
                  </a:lnTo>
                  <a:lnTo>
                    <a:pt x="175" y="500"/>
                  </a:lnTo>
                  <a:lnTo>
                    <a:pt x="175" y="457"/>
                  </a:lnTo>
                  <a:lnTo>
                    <a:pt x="167" y="468"/>
                  </a:lnTo>
                  <a:lnTo>
                    <a:pt x="159" y="479"/>
                  </a:lnTo>
                  <a:lnTo>
                    <a:pt x="151" y="489"/>
                  </a:lnTo>
                  <a:lnTo>
                    <a:pt x="142" y="496"/>
                  </a:lnTo>
                  <a:lnTo>
                    <a:pt x="131" y="501"/>
                  </a:lnTo>
                  <a:lnTo>
                    <a:pt x="121" y="503"/>
                  </a:lnTo>
                  <a:lnTo>
                    <a:pt x="108" y="506"/>
                  </a:lnTo>
                  <a:lnTo>
                    <a:pt x="95" y="507"/>
                  </a:lnTo>
                  <a:lnTo>
                    <a:pt x="76" y="505"/>
                  </a:lnTo>
                  <a:lnTo>
                    <a:pt x="60" y="502"/>
                  </a:lnTo>
                  <a:lnTo>
                    <a:pt x="44" y="494"/>
                  </a:lnTo>
                  <a:lnTo>
                    <a:pt x="30" y="487"/>
                  </a:lnTo>
                  <a:lnTo>
                    <a:pt x="16" y="472"/>
                  </a:lnTo>
                  <a:lnTo>
                    <a:pt x="6" y="450"/>
                  </a:lnTo>
                  <a:lnTo>
                    <a:pt x="1" y="424"/>
                  </a:lnTo>
                  <a:lnTo>
                    <a:pt x="0" y="391"/>
                  </a:lnTo>
                  <a:lnTo>
                    <a:pt x="0" y="350"/>
                  </a:lnTo>
                  <a:lnTo>
                    <a:pt x="0" y="324"/>
                  </a:lnTo>
                  <a:lnTo>
                    <a:pt x="3" y="304"/>
                  </a:lnTo>
                  <a:lnTo>
                    <a:pt x="8" y="287"/>
                  </a:lnTo>
                  <a:lnTo>
                    <a:pt x="16" y="275"/>
                  </a:lnTo>
                  <a:lnTo>
                    <a:pt x="27" y="265"/>
                  </a:lnTo>
                  <a:lnTo>
                    <a:pt x="43" y="253"/>
                  </a:lnTo>
                  <a:lnTo>
                    <a:pt x="66" y="240"/>
                  </a:lnTo>
                  <a:lnTo>
                    <a:pt x="94" y="228"/>
                  </a:lnTo>
                  <a:lnTo>
                    <a:pt x="124" y="214"/>
                  </a:lnTo>
                  <a:lnTo>
                    <a:pt x="145" y="204"/>
                  </a:lnTo>
                  <a:lnTo>
                    <a:pt x="159" y="194"/>
                  </a:lnTo>
                  <a:lnTo>
                    <a:pt x="166" y="189"/>
                  </a:lnTo>
                  <a:lnTo>
                    <a:pt x="167" y="181"/>
                  </a:lnTo>
                  <a:lnTo>
                    <a:pt x="169" y="174"/>
                  </a:lnTo>
                  <a:lnTo>
                    <a:pt x="169" y="161"/>
                  </a:lnTo>
                  <a:lnTo>
                    <a:pt x="170" y="148"/>
                  </a:lnTo>
                  <a:lnTo>
                    <a:pt x="169" y="131"/>
                  </a:lnTo>
                  <a:lnTo>
                    <a:pt x="169" y="117"/>
                  </a:lnTo>
                  <a:lnTo>
                    <a:pt x="167" y="105"/>
                  </a:lnTo>
                  <a:lnTo>
                    <a:pt x="166" y="98"/>
                  </a:lnTo>
                  <a:lnTo>
                    <a:pt x="162" y="92"/>
                  </a:lnTo>
                  <a:lnTo>
                    <a:pt x="158" y="88"/>
                  </a:lnTo>
                  <a:lnTo>
                    <a:pt x="153" y="87"/>
                  </a:lnTo>
                  <a:lnTo>
                    <a:pt x="149" y="87"/>
                  </a:lnTo>
                  <a:lnTo>
                    <a:pt x="141" y="87"/>
                  </a:lnTo>
                  <a:lnTo>
                    <a:pt x="137" y="88"/>
                  </a:lnTo>
                  <a:lnTo>
                    <a:pt x="134" y="92"/>
                  </a:lnTo>
                  <a:lnTo>
                    <a:pt x="131" y="97"/>
                  </a:lnTo>
                  <a:lnTo>
                    <a:pt x="129" y="102"/>
                  </a:lnTo>
                  <a:lnTo>
                    <a:pt x="128" y="114"/>
                  </a:lnTo>
                  <a:lnTo>
                    <a:pt x="128" y="128"/>
                  </a:lnTo>
                  <a:lnTo>
                    <a:pt x="128" y="146"/>
                  </a:lnTo>
                  <a:lnTo>
                    <a:pt x="128" y="198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308" name="Freeform 36"/>
            <p:cNvSpPr>
              <a:spLocks noChangeArrowheads="1"/>
            </p:cNvSpPr>
            <p:nvPr/>
          </p:nvSpPr>
          <p:spPr bwMode="auto">
            <a:xfrm>
              <a:off x="4846" y="3959"/>
              <a:ext cx="49" cy="114"/>
            </a:xfrm>
            <a:custGeom>
              <a:avLst/>
              <a:gdLst/>
              <a:ahLst/>
              <a:cxnLst>
                <a:cxn ang="0">
                  <a:pos x="135" y="9"/>
                </a:cxn>
                <a:cxn ang="0">
                  <a:pos x="129" y="72"/>
                </a:cxn>
                <a:cxn ang="0">
                  <a:pos x="146" y="41"/>
                </a:cxn>
                <a:cxn ang="0">
                  <a:pos x="165" y="19"/>
                </a:cxn>
                <a:cxn ang="0">
                  <a:pos x="188" y="5"/>
                </a:cxn>
                <a:cxn ang="0">
                  <a:pos x="216" y="0"/>
                </a:cxn>
                <a:cxn ang="0">
                  <a:pos x="216" y="172"/>
                </a:cxn>
                <a:cxn ang="0">
                  <a:pos x="196" y="172"/>
                </a:cxn>
                <a:cxn ang="0">
                  <a:pos x="182" y="175"/>
                </a:cxn>
                <a:cxn ang="0">
                  <a:pos x="169" y="178"/>
                </a:cxn>
                <a:cxn ang="0">
                  <a:pos x="161" y="184"/>
                </a:cxn>
                <a:cxn ang="0">
                  <a:pos x="152" y="191"/>
                </a:cxn>
                <a:cxn ang="0">
                  <a:pos x="146" y="197"/>
                </a:cxn>
                <a:cxn ang="0">
                  <a:pos x="141" y="206"/>
                </a:cxn>
                <a:cxn ang="0">
                  <a:pos x="139" y="215"/>
                </a:cxn>
                <a:cxn ang="0">
                  <a:pos x="137" y="227"/>
                </a:cxn>
                <a:cxn ang="0">
                  <a:pos x="135" y="248"/>
                </a:cxn>
                <a:cxn ang="0">
                  <a:pos x="135" y="272"/>
                </a:cxn>
                <a:cxn ang="0">
                  <a:pos x="135" y="306"/>
                </a:cxn>
                <a:cxn ang="0">
                  <a:pos x="135" y="500"/>
                </a:cxn>
                <a:cxn ang="0">
                  <a:pos x="0" y="500"/>
                </a:cxn>
                <a:cxn ang="0">
                  <a:pos x="0" y="9"/>
                </a:cxn>
                <a:cxn ang="0">
                  <a:pos x="135" y="9"/>
                </a:cxn>
              </a:cxnLst>
              <a:rect l="0" t="0" r="r" b="b"/>
              <a:pathLst>
                <a:path w="217" h="501">
                  <a:moveTo>
                    <a:pt x="135" y="9"/>
                  </a:moveTo>
                  <a:lnTo>
                    <a:pt x="129" y="72"/>
                  </a:lnTo>
                  <a:lnTo>
                    <a:pt x="146" y="41"/>
                  </a:lnTo>
                  <a:lnTo>
                    <a:pt x="165" y="19"/>
                  </a:lnTo>
                  <a:lnTo>
                    <a:pt x="188" y="5"/>
                  </a:lnTo>
                  <a:lnTo>
                    <a:pt x="216" y="0"/>
                  </a:lnTo>
                  <a:lnTo>
                    <a:pt x="216" y="172"/>
                  </a:lnTo>
                  <a:lnTo>
                    <a:pt x="196" y="172"/>
                  </a:lnTo>
                  <a:lnTo>
                    <a:pt x="182" y="175"/>
                  </a:lnTo>
                  <a:lnTo>
                    <a:pt x="169" y="178"/>
                  </a:lnTo>
                  <a:lnTo>
                    <a:pt x="161" y="184"/>
                  </a:lnTo>
                  <a:lnTo>
                    <a:pt x="152" y="191"/>
                  </a:lnTo>
                  <a:lnTo>
                    <a:pt x="146" y="197"/>
                  </a:lnTo>
                  <a:lnTo>
                    <a:pt x="141" y="206"/>
                  </a:lnTo>
                  <a:lnTo>
                    <a:pt x="139" y="215"/>
                  </a:lnTo>
                  <a:lnTo>
                    <a:pt x="137" y="227"/>
                  </a:lnTo>
                  <a:lnTo>
                    <a:pt x="135" y="248"/>
                  </a:lnTo>
                  <a:lnTo>
                    <a:pt x="135" y="272"/>
                  </a:lnTo>
                  <a:lnTo>
                    <a:pt x="135" y="306"/>
                  </a:lnTo>
                  <a:lnTo>
                    <a:pt x="135" y="500"/>
                  </a:lnTo>
                  <a:lnTo>
                    <a:pt x="0" y="500"/>
                  </a:lnTo>
                  <a:lnTo>
                    <a:pt x="0" y="9"/>
                  </a:lnTo>
                  <a:lnTo>
                    <a:pt x="135" y="9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309" name="Freeform 37"/>
            <p:cNvSpPr>
              <a:spLocks noChangeArrowheads="1"/>
            </p:cNvSpPr>
            <p:nvPr/>
          </p:nvSpPr>
          <p:spPr bwMode="auto">
            <a:xfrm>
              <a:off x="4930" y="3936"/>
              <a:ext cx="99" cy="136"/>
            </a:xfrm>
            <a:custGeom>
              <a:avLst/>
              <a:gdLst/>
              <a:ahLst/>
              <a:cxnLst>
                <a:cxn ang="0">
                  <a:pos x="437" y="0"/>
                </a:cxn>
                <a:cxn ang="0">
                  <a:pos x="437" y="599"/>
                </a:cxn>
                <a:cxn ang="0">
                  <a:pos x="314" y="599"/>
                </a:cxn>
                <a:cxn ang="0">
                  <a:pos x="314" y="195"/>
                </a:cxn>
                <a:cxn ang="0">
                  <a:pos x="264" y="599"/>
                </a:cxn>
                <a:cxn ang="0">
                  <a:pos x="176" y="599"/>
                </a:cxn>
                <a:cxn ang="0">
                  <a:pos x="125" y="203"/>
                </a:cxn>
                <a:cxn ang="0">
                  <a:pos x="125" y="599"/>
                </a:cxn>
                <a:cxn ang="0">
                  <a:pos x="0" y="599"/>
                </a:cxn>
                <a:cxn ang="0">
                  <a:pos x="0" y="0"/>
                </a:cxn>
                <a:cxn ang="0">
                  <a:pos x="184" y="0"/>
                </a:cxn>
                <a:cxn ang="0">
                  <a:pos x="187" y="27"/>
                </a:cxn>
                <a:cxn ang="0">
                  <a:pos x="192" y="57"/>
                </a:cxn>
                <a:cxn ang="0">
                  <a:pos x="196" y="91"/>
                </a:cxn>
                <a:cxn ang="0">
                  <a:pos x="200" y="126"/>
                </a:cxn>
                <a:cxn ang="0">
                  <a:pos x="220" y="279"/>
                </a:cxn>
                <a:cxn ang="0">
                  <a:pos x="252" y="0"/>
                </a:cxn>
                <a:cxn ang="0">
                  <a:pos x="437" y="0"/>
                </a:cxn>
              </a:cxnLst>
              <a:rect l="0" t="0" r="r" b="b"/>
              <a:pathLst>
                <a:path w="438" h="600">
                  <a:moveTo>
                    <a:pt x="437" y="0"/>
                  </a:moveTo>
                  <a:lnTo>
                    <a:pt x="437" y="599"/>
                  </a:lnTo>
                  <a:lnTo>
                    <a:pt x="314" y="599"/>
                  </a:lnTo>
                  <a:lnTo>
                    <a:pt x="314" y="195"/>
                  </a:lnTo>
                  <a:lnTo>
                    <a:pt x="264" y="599"/>
                  </a:lnTo>
                  <a:lnTo>
                    <a:pt x="176" y="599"/>
                  </a:lnTo>
                  <a:lnTo>
                    <a:pt x="125" y="203"/>
                  </a:lnTo>
                  <a:lnTo>
                    <a:pt x="125" y="599"/>
                  </a:lnTo>
                  <a:lnTo>
                    <a:pt x="0" y="599"/>
                  </a:lnTo>
                  <a:lnTo>
                    <a:pt x="0" y="0"/>
                  </a:lnTo>
                  <a:lnTo>
                    <a:pt x="184" y="0"/>
                  </a:lnTo>
                  <a:lnTo>
                    <a:pt x="187" y="27"/>
                  </a:lnTo>
                  <a:lnTo>
                    <a:pt x="192" y="57"/>
                  </a:lnTo>
                  <a:lnTo>
                    <a:pt x="196" y="91"/>
                  </a:lnTo>
                  <a:lnTo>
                    <a:pt x="200" y="126"/>
                  </a:lnTo>
                  <a:lnTo>
                    <a:pt x="220" y="279"/>
                  </a:lnTo>
                  <a:lnTo>
                    <a:pt x="252" y="0"/>
                  </a:lnTo>
                  <a:lnTo>
                    <a:pt x="437" y="0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310" name="Freeform 38"/>
            <p:cNvSpPr>
              <a:spLocks noChangeArrowheads="1"/>
            </p:cNvSpPr>
            <p:nvPr/>
          </p:nvSpPr>
          <p:spPr bwMode="auto">
            <a:xfrm>
              <a:off x="5040" y="3959"/>
              <a:ext cx="71" cy="115"/>
            </a:xfrm>
            <a:custGeom>
              <a:avLst/>
              <a:gdLst/>
              <a:ahLst/>
              <a:cxnLst>
                <a:cxn ang="0">
                  <a:pos x="175" y="127"/>
                </a:cxn>
                <a:cxn ang="0">
                  <a:pos x="174" y="102"/>
                </a:cxn>
                <a:cxn ang="0">
                  <a:pos x="170" y="92"/>
                </a:cxn>
                <a:cxn ang="0">
                  <a:pos x="161" y="87"/>
                </a:cxn>
                <a:cxn ang="0">
                  <a:pos x="151" y="87"/>
                </a:cxn>
                <a:cxn ang="0">
                  <a:pos x="143" y="92"/>
                </a:cxn>
                <a:cxn ang="0">
                  <a:pos x="139" y="102"/>
                </a:cxn>
                <a:cxn ang="0">
                  <a:pos x="136" y="127"/>
                </a:cxn>
                <a:cxn ang="0">
                  <a:pos x="136" y="366"/>
                </a:cxn>
                <a:cxn ang="0">
                  <a:pos x="137" y="394"/>
                </a:cxn>
                <a:cxn ang="0">
                  <a:pos x="141" y="411"/>
                </a:cxn>
                <a:cxn ang="0">
                  <a:pos x="146" y="418"/>
                </a:cxn>
                <a:cxn ang="0">
                  <a:pos x="157" y="422"/>
                </a:cxn>
                <a:cxn ang="0">
                  <a:pos x="166" y="418"/>
                </a:cxn>
                <a:cxn ang="0">
                  <a:pos x="172" y="413"/>
                </a:cxn>
                <a:cxn ang="0">
                  <a:pos x="175" y="397"/>
                </a:cxn>
                <a:cxn ang="0">
                  <a:pos x="176" y="370"/>
                </a:cxn>
                <a:cxn ang="0">
                  <a:pos x="312" y="181"/>
                </a:cxn>
                <a:cxn ang="0">
                  <a:pos x="311" y="331"/>
                </a:cxn>
                <a:cxn ang="0">
                  <a:pos x="309" y="380"/>
                </a:cxn>
                <a:cxn ang="0">
                  <a:pos x="303" y="414"/>
                </a:cxn>
                <a:cxn ang="0">
                  <a:pos x="290" y="442"/>
                </a:cxn>
                <a:cxn ang="0">
                  <a:pos x="270" y="468"/>
                </a:cxn>
                <a:cxn ang="0">
                  <a:pos x="244" y="489"/>
                </a:cxn>
                <a:cxn ang="0">
                  <a:pos x="213" y="501"/>
                </a:cxn>
                <a:cxn ang="0">
                  <a:pos x="177" y="506"/>
                </a:cxn>
                <a:cxn ang="0">
                  <a:pos x="135" y="506"/>
                </a:cxn>
                <a:cxn ang="0">
                  <a:pos x="99" y="502"/>
                </a:cxn>
                <a:cxn ang="0">
                  <a:pos x="66" y="491"/>
                </a:cxn>
                <a:cxn ang="0">
                  <a:pos x="42" y="474"/>
                </a:cxn>
                <a:cxn ang="0">
                  <a:pos x="25" y="453"/>
                </a:cxn>
                <a:cxn ang="0">
                  <a:pos x="11" y="427"/>
                </a:cxn>
                <a:cxn ang="0">
                  <a:pos x="4" y="393"/>
                </a:cxn>
                <a:cxn ang="0">
                  <a:pos x="0" y="346"/>
                </a:cxn>
                <a:cxn ang="0">
                  <a:pos x="0" y="192"/>
                </a:cxn>
                <a:cxn ang="0">
                  <a:pos x="4" y="131"/>
                </a:cxn>
                <a:cxn ang="0">
                  <a:pos x="15" y="85"/>
                </a:cxn>
                <a:cxn ang="0">
                  <a:pos x="34" y="49"/>
                </a:cxn>
                <a:cxn ang="0">
                  <a:pos x="63" y="23"/>
                </a:cxn>
                <a:cxn ang="0">
                  <a:pos x="103" y="5"/>
                </a:cxn>
                <a:cxn ang="0">
                  <a:pos x="153" y="0"/>
                </a:cxn>
                <a:cxn ang="0">
                  <a:pos x="195" y="4"/>
                </a:cxn>
                <a:cxn ang="0">
                  <a:pos x="230" y="14"/>
                </a:cxn>
                <a:cxn ang="0">
                  <a:pos x="259" y="31"/>
                </a:cxn>
                <a:cxn ang="0">
                  <a:pos x="282" y="54"/>
                </a:cxn>
                <a:cxn ang="0">
                  <a:pos x="296" y="78"/>
                </a:cxn>
                <a:cxn ang="0">
                  <a:pos x="306" y="102"/>
                </a:cxn>
                <a:cxn ang="0">
                  <a:pos x="310" y="135"/>
                </a:cxn>
                <a:cxn ang="0">
                  <a:pos x="312" y="181"/>
                </a:cxn>
              </a:cxnLst>
              <a:rect l="0" t="0" r="r" b="b"/>
              <a:pathLst>
                <a:path w="313" h="508">
                  <a:moveTo>
                    <a:pt x="176" y="145"/>
                  </a:moveTo>
                  <a:lnTo>
                    <a:pt x="175" y="127"/>
                  </a:lnTo>
                  <a:lnTo>
                    <a:pt x="175" y="113"/>
                  </a:lnTo>
                  <a:lnTo>
                    <a:pt x="174" y="102"/>
                  </a:lnTo>
                  <a:lnTo>
                    <a:pt x="173" y="97"/>
                  </a:lnTo>
                  <a:lnTo>
                    <a:pt x="170" y="92"/>
                  </a:lnTo>
                  <a:lnTo>
                    <a:pt x="167" y="88"/>
                  </a:lnTo>
                  <a:lnTo>
                    <a:pt x="161" y="87"/>
                  </a:lnTo>
                  <a:lnTo>
                    <a:pt x="157" y="87"/>
                  </a:lnTo>
                  <a:lnTo>
                    <a:pt x="151" y="87"/>
                  </a:lnTo>
                  <a:lnTo>
                    <a:pt x="147" y="88"/>
                  </a:lnTo>
                  <a:lnTo>
                    <a:pt x="143" y="92"/>
                  </a:lnTo>
                  <a:lnTo>
                    <a:pt x="141" y="97"/>
                  </a:lnTo>
                  <a:lnTo>
                    <a:pt x="139" y="102"/>
                  </a:lnTo>
                  <a:lnTo>
                    <a:pt x="137" y="113"/>
                  </a:lnTo>
                  <a:lnTo>
                    <a:pt x="136" y="127"/>
                  </a:lnTo>
                  <a:lnTo>
                    <a:pt x="136" y="145"/>
                  </a:lnTo>
                  <a:lnTo>
                    <a:pt x="136" y="366"/>
                  </a:lnTo>
                  <a:lnTo>
                    <a:pt x="136" y="381"/>
                  </a:lnTo>
                  <a:lnTo>
                    <a:pt x="137" y="394"/>
                  </a:lnTo>
                  <a:lnTo>
                    <a:pt x="139" y="404"/>
                  </a:lnTo>
                  <a:lnTo>
                    <a:pt x="141" y="411"/>
                  </a:lnTo>
                  <a:lnTo>
                    <a:pt x="143" y="415"/>
                  </a:lnTo>
                  <a:lnTo>
                    <a:pt x="146" y="418"/>
                  </a:lnTo>
                  <a:lnTo>
                    <a:pt x="150" y="420"/>
                  </a:lnTo>
                  <a:lnTo>
                    <a:pt x="157" y="422"/>
                  </a:lnTo>
                  <a:lnTo>
                    <a:pt x="161" y="420"/>
                  </a:lnTo>
                  <a:lnTo>
                    <a:pt x="166" y="418"/>
                  </a:lnTo>
                  <a:lnTo>
                    <a:pt x="169" y="415"/>
                  </a:lnTo>
                  <a:lnTo>
                    <a:pt x="172" y="413"/>
                  </a:lnTo>
                  <a:lnTo>
                    <a:pt x="173" y="405"/>
                  </a:lnTo>
                  <a:lnTo>
                    <a:pt x="175" y="397"/>
                  </a:lnTo>
                  <a:lnTo>
                    <a:pt x="175" y="385"/>
                  </a:lnTo>
                  <a:lnTo>
                    <a:pt x="176" y="370"/>
                  </a:lnTo>
                  <a:lnTo>
                    <a:pt x="176" y="145"/>
                  </a:lnTo>
                  <a:close/>
                  <a:moveTo>
                    <a:pt x="312" y="181"/>
                  </a:moveTo>
                  <a:lnTo>
                    <a:pt x="312" y="301"/>
                  </a:lnTo>
                  <a:lnTo>
                    <a:pt x="311" y="331"/>
                  </a:lnTo>
                  <a:lnTo>
                    <a:pt x="310" y="358"/>
                  </a:lnTo>
                  <a:lnTo>
                    <a:pt x="309" y="380"/>
                  </a:lnTo>
                  <a:lnTo>
                    <a:pt x="307" y="400"/>
                  </a:lnTo>
                  <a:lnTo>
                    <a:pt x="303" y="414"/>
                  </a:lnTo>
                  <a:lnTo>
                    <a:pt x="297" y="428"/>
                  </a:lnTo>
                  <a:lnTo>
                    <a:pt x="290" y="442"/>
                  </a:lnTo>
                  <a:lnTo>
                    <a:pt x="281" y="457"/>
                  </a:lnTo>
                  <a:lnTo>
                    <a:pt x="270" y="468"/>
                  </a:lnTo>
                  <a:lnTo>
                    <a:pt x="258" y="479"/>
                  </a:lnTo>
                  <a:lnTo>
                    <a:pt x="244" y="489"/>
                  </a:lnTo>
                  <a:lnTo>
                    <a:pt x="229" y="496"/>
                  </a:lnTo>
                  <a:lnTo>
                    <a:pt x="213" y="501"/>
                  </a:lnTo>
                  <a:lnTo>
                    <a:pt x="196" y="503"/>
                  </a:lnTo>
                  <a:lnTo>
                    <a:pt x="177" y="506"/>
                  </a:lnTo>
                  <a:lnTo>
                    <a:pt x="158" y="507"/>
                  </a:lnTo>
                  <a:lnTo>
                    <a:pt x="135" y="506"/>
                  </a:lnTo>
                  <a:lnTo>
                    <a:pt x="116" y="503"/>
                  </a:lnTo>
                  <a:lnTo>
                    <a:pt x="99" y="502"/>
                  </a:lnTo>
                  <a:lnTo>
                    <a:pt x="82" y="498"/>
                  </a:lnTo>
                  <a:lnTo>
                    <a:pt x="66" y="491"/>
                  </a:lnTo>
                  <a:lnTo>
                    <a:pt x="53" y="484"/>
                  </a:lnTo>
                  <a:lnTo>
                    <a:pt x="42" y="474"/>
                  </a:lnTo>
                  <a:lnTo>
                    <a:pt x="34" y="465"/>
                  </a:lnTo>
                  <a:lnTo>
                    <a:pt x="25" y="453"/>
                  </a:lnTo>
                  <a:lnTo>
                    <a:pt x="18" y="440"/>
                  </a:lnTo>
                  <a:lnTo>
                    <a:pt x="11" y="427"/>
                  </a:lnTo>
                  <a:lnTo>
                    <a:pt x="8" y="413"/>
                  </a:lnTo>
                  <a:lnTo>
                    <a:pt x="4" y="393"/>
                  </a:lnTo>
                  <a:lnTo>
                    <a:pt x="1" y="371"/>
                  </a:lnTo>
                  <a:lnTo>
                    <a:pt x="0" y="346"/>
                  </a:lnTo>
                  <a:lnTo>
                    <a:pt x="0" y="318"/>
                  </a:lnTo>
                  <a:lnTo>
                    <a:pt x="0" y="192"/>
                  </a:lnTo>
                  <a:lnTo>
                    <a:pt x="0" y="159"/>
                  </a:lnTo>
                  <a:lnTo>
                    <a:pt x="4" y="131"/>
                  </a:lnTo>
                  <a:lnTo>
                    <a:pt x="8" y="105"/>
                  </a:lnTo>
                  <a:lnTo>
                    <a:pt x="15" y="85"/>
                  </a:lnTo>
                  <a:lnTo>
                    <a:pt x="23" y="66"/>
                  </a:lnTo>
                  <a:lnTo>
                    <a:pt x="34" y="49"/>
                  </a:lnTo>
                  <a:lnTo>
                    <a:pt x="47" y="35"/>
                  </a:lnTo>
                  <a:lnTo>
                    <a:pt x="63" y="23"/>
                  </a:lnTo>
                  <a:lnTo>
                    <a:pt x="81" y="11"/>
                  </a:lnTo>
                  <a:lnTo>
                    <a:pt x="103" y="5"/>
                  </a:lnTo>
                  <a:lnTo>
                    <a:pt x="126" y="1"/>
                  </a:lnTo>
                  <a:lnTo>
                    <a:pt x="153" y="0"/>
                  </a:lnTo>
                  <a:lnTo>
                    <a:pt x="174" y="0"/>
                  </a:lnTo>
                  <a:lnTo>
                    <a:pt x="195" y="4"/>
                  </a:lnTo>
                  <a:lnTo>
                    <a:pt x="213" y="7"/>
                  </a:lnTo>
                  <a:lnTo>
                    <a:pt x="230" y="14"/>
                  </a:lnTo>
                  <a:lnTo>
                    <a:pt x="246" y="22"/>
                  </a:lnTo>
                  <a:lnTo>
                    <a:pt x="259" y="31"/>
                  </a:lnTo>
                  <a:lnTo>
                    <a:pt x="271" y="41"/>
                  </a:lnTo>
                  <a:lnTo>
                    <a:pt x="282" y="54"/>
                  </a:lnTo>
                  <a:lnTo>
                    <a:pt x="290" y="65"/>
                  </a:lnTo>
                  <a:lnTo>
                    <a:pt x="296" y="78"/>
                  </a:lnTo>
                  <a:lnTo>
                    <a:pt x="302" y="89"/>
                  </a:lnTo>
                  <a:lnTo>
                    <a:pt x="306" y="102"/>
                  </a:lnTo>
                  <a:lnTo>
                    <a:pt x="308" y="117"/>
                  </a:lnTo>
                  <a:lnTo>
                    <a:pt x="310" y="135"/>
                  </a:lnTo>
                  <a:lnTo>
                    <a:pt x="311" y="157"/>
                  </a:lnTo>
                  <a:lnTo>
                    <a:pt x="312" y="181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311" name="Freeform 39"/>
            <p:cNvSpPr>
              <a:spLocks noChangeArrowheads="1"/>
            </p:cNvSpPr>
            <p:nvPr/>
          </p:nvSpPr>
          <p:spPr bwMode="auto">
            <a:xfrm>
              <a:off x="5121" y="3936"/>
              <a:ext cx="71" cy="138"/>
            </a:xfrm>
            <a:custGeom>
              <a:avLst/>
              <a:gdLst/>
              <a:ahLst/>
              <a:cxnLst>
                <a:cxn ang="0">
                  <a:pos x="178" y="218"/>
                </a:cxn>
                <a:cxn ang="0">
                  <a:pos x="175" y="200"/>
                </a:cxn>
                <a:cxn ang="0">
                  <a:pos x="171" y="190"/>
                </a:cxn>
                <a:cxn ang="0">
                  <a:pos x="162" y="186"/>
                </a:cxn>
                <a:cxn ang="0">
                  <a:pos x="152" y="186"/>
                </a:cxn>
                <a:cxn ang="0">
                  <a:pos x="143" y="190"/>
                </a:cxn>
                <a:cxn ang="0">
                  <a:pos x="139" y="199"/>
                </a:cxn>
                <a:cxn ang="0">
                  <a:pos x="136" y="217"/>
                </a:cxn>
                <a:cxn ang="0">
                  <a:pos x="136" y="471"/>
                </a:cxn>
                <a:cxn ang="0">
                  <a:pos x="138" y="497"/>
                </a:cxn>
                <a:cxn ang="0">
                  <a:pos x="141" y="512"/>
                </a:cxn>
                <a:cxn ang="0">
                  <a:pos x="146" y="517"/>
                </a:cxn>
                <a:cxn ang="0">
                  <a:pos x="156" y="521"/>
                </a:cxn>
                <a:cxn ang="0">
                  <a:pos x="167" y="517"/>
                </a:cxn>
                <a:cxn ang="0">
                  <a:pos x="173" y="510"/>
                </a:cxn>
                <a:cxn ang="0">
                  <a:pos x="176" y="491"/>
                </a:cxn>
                <a:cxn ang="0">
                  <a:pos x="179" y="458"/>
                </a:cxn>
                <a:cxn ang="0">
                  <a:pos x="314" y="0"/>
                </a:cxn>
                <a:cxn ang="0">
                  <a:pos x="179" y="599"/>
                </a:cxn>
                <a:cxn ang="0">
                  <a:pos x="168" y="573"/>
                </a:cxn>
                <a:cxn ang="0">
                  <a:pos x="147" y="590"/>
                </a:cxn>
                <a:cxn ang="0">
                  <a:pos x="126" y="601"/>
                </a:cxn>
                <a:cxn ang="0">
                  <a:pos x="103" y="605"/>
                </a:cxn>
                <a:cxn ang="0">
                  <a:pos x="76" y="605"/>
                </a:cxn>
                <a:cxn ang="0">
                  <a:pos x="49" y="596"/>
                </a:cxn>
                <a:cxn ang="0">
                  <a:pos x="25" y="579"/>
                </a:cxn>
                <a:cxn ang="0">
                  <a:pos x="10" y="558"/>
                </a:cxn>
                <a:cxn ang="0">
                  <a:pos x="4" y="532"/>
                </a:cxn>
                <a:cxn ang="0">
                  <a:pos x="0" y="493"/>
                </a:cxn>
                <a:cxn ang="0">
                  <a:pos x="0" y="239"/>
                </a:cxn>
                <a:cxn ang="0">
                  <a:pos x="2" y="190"/>
                </a:cxn>
                <a:cxn ang="0">
                  <a:pos x="7" y="158"/>
                </a:cxn>
                <a:cxn ang="0">
                  <a:pos x="17" y="136"/>
                </a:cxn>
                <a:cxn ang="0">
                  <a:pos x="37" y="117"/>
                </a:cxn>
                <a:cxn ang="0">
                  <a:pos x="62" y="103"/>
                </a:cxn>
                <a:cxn ang="0">
                  <a:pos x="93" y="99"/>
                </a:cxn>
                <a:cxn ang="0">
                  <a:pos x="117" y="100"/>
                </a:cxn>
                <a:cxn ang="0">
                  <a:pos x="140" y="109"/>
                </a:cxn>
                <a:cxn ang="0">
                  <a:pos x="159" y="121"/>
                </a:cxn>
                <a:cxn ang="0">
                  <a:pos x="179" y="139"/>
                </a:cxn>
                <a:cxn ang="0">
                  <a:pos x="314" y="0"/>
                </a:cxn>
              </a:cxnLst>
              <a:rect l="0" t="0" r="r" b="b"/>
              <a:pathLst>
                <a:path w="315" h="607">
                  <a:moveTo>
                    <a:pt x="179" y="231"/>
                  </a:moveTo>
                  <a:lnTo>
                    <a:pt x="178" y="218"/>
                  </a:lnTo>
                  <a:lnTo>
                    <a:pt x="176" y="208"/>
                  </a:lnTo>
                  <a:lnTo>
                    <a:pt x="175" y="200"/>
                  </a:lnTo>
                  <a:lnTo>
                    <a:pt x="174" y="195"/>
                  </a:lnTo>
                  <a:lnTo>
                    <a:pt x="171" y="190"/>
                  </a:lnTo>
                  <a:lnTo>
                    <a:pt x="167" y="187"/>
                  </a:lnTo>
                  <a:lnTo>
                    <a:pt x="162" y="186"/>
                  </a:lnTo>
                  <a:lnTo>
                    <a:pt x="157" y="186"/>
                  </a:lnTo>
                  <a:lnTo>
                    <a:pt x="152" y="186"/>
                  </a:lnTo>
                  <a:lnTo>
                    <a:pt x="147" y="187"/>
                  </a:lnTo>
                  <a:lnTo>
                    <a:pt x="143" y="190"/>
                  </a:lnTo>
                  <a:lnTo>
                    <a:pt x="141" y="193"/>
                  </a:lnTo>
                  <a:lnTo>
                    <a:pt x="139" y="199"/>
                  </a:lnTo>
                  <a:lnTo>
                    <a:pt x="138" y="206"/>
                  </a:lnTo>
                  <a:lnTo>
                    <a:pt x="136" y="217"/>
                  </a:lnTo>
                  <a:lnTo>
                    <a:pt x="136" y="231"/>
                  </a:lnTo>
                  <a:lnTo>
                    <a:pt x="136" y="471"/>
                  </a:lnTo>
                  <a:lnTo>
                    <a:pt x="136" y="484"/>
                  </a:lnTo>
                  <a:lnTo>
                    <a:pt x="138" y="497"/>
                  </a:lnTo>
                  <a:lnTo>
                    <a:pt x="139" y="505"/>
                  </a:lnTo>
                  <a:lnTo>
                    <a:pt x="141" y="512"/>
                  </a:lnTo>
                  <a:lnTo>
                    <a:pt x="143" y="514"/>
                  </a:lnTo>
                  <a:lnTo>
                    <a:pt x="146" y="517"/>
                  </a:lnTo>
                  <a:lnTo>
                    <a:pt x="151" y="519"/>
                  </a:lnTo>
                  <a:lnTo>
                    <a:pt x="156" y="521"/>
                  </a:lnTo>
                  <a:lnTo>
                    <a:pt x="161" y="519"/>
                  </a:lnTo>
                  <a:lnTo>
                    <a:pt x="167" y="517"/>
                  </a:lnTo>
                  <a:lnTo>
                    <a:pt x="170" y="514"/>
                  </a:lnTo>
                  <a:lnTo>
                    <a:pt x="173" y="510"/>
                  </a:lnTo>
                  <a:lnTo>
                    <a:pt x="175" y="501"/>
                  </a:lnTo>
                  <a:lnTo>
                    <a:pt x="176" y="491"/>
                  </a:lnTo>
                  <a:lnTo>
                    <a:pt x="178" y="477"/>
                  </a:lnTo>
                  <a:lnTo>
                    <a:pt x="179" y="458"/>
                  </a:lnTo>
                  <a:lnTo>
                    <a:pt x="179" y="231"/>
                  </a:lnTo>
                  <a:close/>
                  <a:moveTo>
                    <a:pt x="314" y="0"/>
                  </a:moveTo>
                  <a:lnTo>
                    <a:pt x="314" y="599"/>
                  </a:lnTo>
                  <a:lnTo>
                    <a:pt x="179" y="599"/>
                  </a:lnTo>
                  <a:lnTo>
                    <a:pt x="179" y="564"/>
                  </a:lnTo>
                  <a:lnTo>
                    <a:pt x="168" y="573"/>
                  </a:lnTo>
                  <a:lnTo>
                    <a:pt x="158" y="582"/>
                  </a:lnTo>
                  <a:lnTo>
                    <a:pt x="147" y="590"/>
                  </a:lnTo>
                  <a:lnTo>
                    <a:pt x="138" y="597"/>
                  </a:lnTo>
                  <a:lnTo>
                    <a:pt x="126" y="601"/>
                  </a:lnTo>
                  <a:lnTo>
                    <a:pt x="115" y="602"/>
                  </a:lnTo>
                  <a:lnTo>
                    <a:pt x="103" y="605"/>
                  </a:lnTo>
                  <a:lnTo>
                    <a:pt x="91" y="606"/>
                  </a:lnTo>
                  <a:lnTo>
                    <a:pt x="76" y="605"/>
                  </a:lnTo>
                  <a:lnTo>
                    <a:pt x="62" y="602"/>
                  </a:lnTo>
                  <a:lnTo>
                    <a:pt x="49" y="596"/>
                  </a:lnTo>
                  <a:lnTo>
                    <a:pt x="37" y="590"/>
                  </a:lnTo>
                  <a:lnTo>
                    <a:pt x="25" y="579"/>
                  </a:lnTo>
                  <a:lnTo>
                    <a:pt x="17" y="570"/>
                  </a:lnTo>
                  <a:lnTo>
                    <a:pt x="10" y="558"/>
                  </a:lnTo>
                  <a:lnTo>
                    <a:pt x="7" y="547"/>
                  </a:lnTo>
                  <a:lnTo>
                    <a:pt x="4" y="532"/>
                  </a:lnTo>
                  <a:lnTo>
                    <a:pt x="2" y="514"/>
                  </a:lnTo>
                  <a:lnTo>
                    <a:pt x="0" y="493"/>
                  </a:lnTo>
                  <a:lnTo>
                    <a:pt x="0" y="469"/>
                  </a:lnTo>
                  <a:lnTo>
                    <a:pt x="0" y="239"/>
                  </a:lnTo>
                  <a:lnTo>
                    <a:pt x="0" y="212"/>
                  </a:lnTo>
                  <a:lnTo>
                    <a:pt x="2" y="190"/>
                  </a:lnTo>
                  <a:lnTo>
                    <a:pt x="4" y="171"/>
                  </a:lnTo>
                  <a:lnTo>
                    <a:pt x="7" y="158"/>
                  </a:lnTo>
                  <a:lnTo>
                    <a:pt x="10" y="147"/>
                  </a:lnTo>
                  <a:lnTo>
                    <a:pt x="17" y="136"/>
                  </a:lnTo>
                  <a:lnTo>
                    <a:pt x="25" y="126"/>
                  </a:lnTo>
                  <a:lnTo>
                    <a:pt x="37" y="117"/>
                  </a:lnTo>
                  <a:lnTo>
                    <a:pt x="49" y="109"/>
                  </a:lnTo>
                  <a:lnTo>
                    <a:pt x="62" y="103"/>
                  </a:lnTo>
                  <a:lnTo>
                    <a:pt x="77" y="99"/>
                  </a:lnTo>
                  <a:lnTo>
                    <a:pt x="93" y="99"/>
                  </a:lnTo>
                  <a:lnTo>
                    <a:pt x="106" y="99"/>
                  </a:lnTo>
                  <a:lnTo>
                    <a:pt x="117" y="100"/>
                  </a:lnTo>
                  <a:lnTo>
                    <a:pt x="129" y="104"/>
                  </a:lnTo>
                  <a:lnTo>
                    <a:pt x="140" y="109"/>
                  </a:lnTo>
                  <a:lnTo>
                    <a:pt x="149" y="113"/>
                  </a:lnTo>
                  <a:lnTo>
                    <a:pt x="159" y="121"/>
                  </a:lnTo>
                  <a:lnTo>
                    <a:pt x="169" y="129"/>
                  </a:lnTo>
                  <a:lnTo>
                    <a:pt x="179" y="139"/>
                  </a:lnTo>
                  <a:lnTo>
                    <a:pt x="179" y="0"/>
                  </a:lnTo>
                  <a:lnTo>
                    <a:pt x="314" y="0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312" name="Freeform 40"/>
            <p:cNvSpPr>
              <a:spLocks noChangeArrowheads="1"/>
            </p:cNvSpPr>
            <p:nvPr/>
          </p:nvSpPr>
          <p:spPr bwMode="auto">
            <a:xfrm>
              <a:off x="5202" y="3959"/>
              <a:ext cx="71" cy="115"/>
            </a:xfrm>
            <a:custGeom>
              <a:avLst/>
              <a:gdLst/>
              <a:ahLst/>
              <a:cxnLst>
                <a:cxn ang="0">
                  <a:pos x="175" y="146"/>
                </a:cxn>
                <a:cxn ang="0">
                  <a:pos x="174" y="115"/>
                </a:cxn>
                <a:cxn ang="0">
                  <a:pos x="172" y="98"/>
                </a:cxn>
                <a:cxn ang="0">
                  <a:pos x="165" y="88"/>
                </a:cxn>
                <a:cxn ang="0">
                  <a:pos x="157" y="87"/>
                </a:cxn>
                <a:cxn ang="0">
                  <a:pos x="145" y="88"/>
                </a:cxn>
                <a:cxn ang="0">
                  <a:pos x="138" y="96"/>
                </a:cxn>
                <a:cxn ang="0">
                  <a:pos x="135" y="114"/>
                </a:cxn>
                <a:cxn ang="0">
                  <a:pos x="135" y="146"/>
                </a:cxn>
                <a:cxn ang="0">
                  <a:pos x="175" y="183"/>
                </a:cxn>
                <a:cxn ang="0">
                  <a:pos x="135" y="263"/>
                </a:cxn>
                <a:cxn ang="0">
                  <a:pos x="135" y="384"/>
                </a:cxn>
                <a:cxn ang="0">
                  <a:pos x="137" y="405"/>
                </a:cxn>
                <a:cxn ang="0">
                  <a:pos x="141" y="415"/>
                </a:cxn>
                <a:cxn ang="0">
                  <a:pos x="150" y="420"/>
                </a:cxn>
                <a:cxn ang="0">
                  <a:pos x="163" y="420"/>
                </a:cxn>
                <a:cxn ang="0">
                  <a:pos x="174" y="415"/>
                </a:cxn>
                <a:cxn ang="0">
                  <a:pos x="179" y="400"/>
                </a:cxn>
                <a:cxn ang="0">
                  <a:pos x="181" y="375"/>
                </a:cxn>
                <a:cxn ang="0">
                  <a:pos x="183" y="296"/>
                </a:cxn>
                <a:cxn ang="0">
                  <a:pos x="312" y="331"/>
                </a:cxn>
                <a:cxn ang="0">
                  <a:pos x="310" y="371"/>
                </a:cxn>
                <a:cxn ang="0">
                  <a:pos x="307" y="401"/>
                </a:cxn>
                <a:cxn ang="0">
                  <a:pos x="297" y="426"/>
                </a:cxn>
                <a:cxn ang="0">
                  <a:pos x="282" y="453"/>
                </a:cxn>
                <a:cxn ang="0">
                  <a:pos x="260" y="476"/>
                </a:cxn>
                <a:cxn ang="0">
                  <a:pos x="233" y="494"/>
                </a:cxn>
                <a:cxn ang="0">
                  <a:pos x="200" y="503"/>
                </a:cxn>
                <a:cxn ang="0">
                  <a:pos x="159" y="507"/>
                </a:cxn>
                <a:cxn ang="0">
                  <a:pos x="119" y="503"/>
                </a:cxn>
                <a:cxn ang="0">
                  <a:pos x="83" y="494"/>
                </a:cxn>
                <a:cxn ang="0">
                  <a:pos x="54" y="478"/>
                </a:cxn>
                <a:cxn ang="0">
                  <a:pos x="32" y="458"/>
                </a:cxn>
                <a:cxn ang="0">
                  <a:pos x="16" y="432"/>
                </a:cxn>
                <a:cxn ang="0">
                  <a:pos x="7" y="405"/>
                </a:cxn>
                <a:cxn ang="0">
                  <a:pos x="1" y="370"/>
                </a:cxn>
                <a:cxn ang="0">
                  <a:pos x="0" y="322"/>
                </a:cxn>
                <a:cxn ang="0">
                  <a:pos x="0" y="146"/>
                </a:cxn>
                <a:cxn ang="0">
                  <a:pos x="9" y="97"/>
                </a:cxn>
                <a:cxn ang="0">
                  <a:pos x="25" y="58"/>
                </a:cxn>
                <a:cxn ang="0">
                  <a:pos x="50" y="30"/>
                </a:cxn>
                <a:cxn ang="0">
                  <a:pos x="85" y="10"/>
                </a:cxn>
                <a:cxn ang="0">
                  <a:pos x="126" y="0"/>
                </a:cxn>
                <a:cxn ang="0">
                  <a:pos x="177" y="1"/>
                </a:cxn>
                <a:cxn ang="0">
                  <a:pos x="225" y="11"/>
                </a:cxn>
                <a:cxn ang="0">
                  <a:pos x="261" y="36"/>
                </a:cxn>
                <a:cxn ang="0">
                  <a:pos x="287" y="69"/>
                </a:cxn>
                <a:cxn ang="0">
                  <a:pos x="302" y="109"/>
                </a:cxn>
                <a:cxn ang="0">
                  <a:pos x="311" y="163"/>
                </a:cxn>
                <a:cxn ang="0">
                  <a:pos x="312" y="263"/>
                </a:cxn>
              </a:cxnLst>
              <a:rect l="0" t="0" r="r" b="b"/>
              <a:pathLst>
                <a:path w="313" h="508">
                  <a:moveTo>
                    <a:pt x="175" y="183"/>
                  </a:moveTo>
                  <a:lnTo>
                    <a:pt x="175" y="146"/>
                  </a:lnTo>
                  <a:lnTo>
                    <a:pt x="174" y="130"/>
                  </a:lnTo>
                  <a:lnTo>
                    <a:pt x="174" y="115"/>
                  </a:lnTo>
                  <a:lnTo>
                    <a:pt x="173" y="104"/>
                  </a:lnTo>
                  <a:lnTo>
                    <a:pt x="172" y="98"/>
                  </a:lnTo>
                  <a:lnTo>
                    <a:pt x="168" y="92"/>
                  </a:lnTo>
                  <a:lnTo>
                    <a:pt x="165" y="88"/>
                  </a:lnTo>
                  <a:lnTo>
                    <a:pt x="161" y="87"/>
                  </a:lnTo>
                  <a:lnTo>
                    <a:pt x="157" y="87"/>
                  </a:lnTo>
                  <a:lnTo>
                    <a:pt x="149" y="87"/>
                  </a:lnTo>
                  <a:lnTo>
                    <a:pt x="145" y="88"/>
                  </a:lnTo>
                  <a:lnTo>
                    <a:pt x="140" y="91"/>
                  </a:lnTo>
                  <a:lnTo>
                    <a:pt x="138" y="96"/>
                  </a:lnTo>
                  <a:lnTo>
                    <a:pt x="136" y="102"/>
                  </a:lnTo>
                  <a:lnTo>
                    <a:pt x="135" y="114"/>
                  </a:lnTo>
                  <a:lnTo>
                    <a:pt x="135" y="128"/>
                  </a:lnTo>
                  <a:lnTo>
                    <a:pt x="135" y="146"/>
                  </a:lnTo>
                  <a:lnTo>
                    <a:pt x="135" y="183"/>
                  </a:lnTo>
                  <a:lnTo>
                    <a:pt x="175" y="183"/>
                  </a:lnTo>
                  <a:close/>
                  <a:moveTo>
                    <a:pt x="312" y="263"/>
                  </a:moveTo>
                  <a:lnTo>
                    <a:pt x="135" y="263"/>
                  </a:lnTo>
                  <a:lnTo>
                    <a:pt x="135" y="370"/>
                  </a:lnTo>
                  <a:lnTo>
                    <a:pt x="135" y="384"/>
                  </a:lnTo>
                  <a:lnTo>
                    <a:pt x="136" y="397"/>
                  </a:lnTo>
                  <a:lnTo>
                    <a:pt x="137" y="405"/>
                  </a:lnTo>
                  <a:lnTo>
                    <a:pt x="139" y="413"/>
                  </a:lnTo>
                  <a:lnTo>
                    <a:pt x="141" y="415"/>
                  </a:lnTo>
                  <a:lnTo>
                    <a:pt x="146" y="418"/>
                  </a:lnTo>
                  <a:lnTo>
                    <a:pt x="150" y="420"/>
                  </a:lnTo>
                  <a:lnTo>
                    <a:pt x="157" y="422"/>
                  </a:lnTo>
                  <a:lnTo>
                    <a:pt x="163" y="420"/>
                  </a:lnTo>
                  <a:lnTo>
                    <a:pt x="168" y="418"/>
                  </a:lnTo>
                  <a:lnTo>
                    <a:pt x="174" y="415"/>
                  </a:lnTo>
                  <a:lnTo>
                    <a:pt x="177" y="409"/>
                  </a:lnTo>
                  <a:lnTo>
                    <a:pt x="179" y="400"/>
                  </a:lnTo>
                  <a:lnTo>
                    <a:pt x="180" y="389"/>
                  </a:lnTo>
                  <a:lnTo>
                    <a:pt x="181" y="375"/>
                  </a:lnTo>
                  <a:lnTo>
                    <a:pt x="183" y="359"/>
                  </a:lnTo>
                  <a:lnTo>
                    <a:pt x="183" y="296"/>
                  </a:lnTo>
                  <a:lnTo>
                    <a:pt x="312" y="296"/>
                  </a:lnTo>
                  <a:lnTo>
                    <a:pt x="312" y="331"/>
                  </a:lnTo>
                  <a:lnTo>
                    <a:pt x="311" y="353"/>
                  </a:lnTo>
                  <a:lnTo>
                    <a:pt x="310" y="371"/>
                  </a:lnTo>
                  <a:lnTo>
                    <a:pt x="309" y="387"/>
                  </a:lnTo>
                  <a:lnTo>
                    <a:pt x="307" y="401"/>
                  </a:lnTo>
                  <a:lnTo>
                    <a:pt x="302" y="414"/>
                  </a:lnTo>
                  <a:lnTo>
                    <a:pt x="297" y="426"/>
                  </a:lnTo>
                  <a:lnTo>
                    <a:pt x="290" y="439"/>
                  </a:lnTo>
                  <a:lnTo>
                    <a:pt x="282" y="453"/>
                  </a:lnTo>
                  <a:lnTo>
                    <a:pt x="271" y="466"/>
                  </a:lnTo>
                  <a:lnTo>
                    <a:pt x="260" y="476"/>
                  </a:lnTo>
                  <a:lnTo>
                    <a:pt x="247" y="487"/>
                  </a:lnTo>
                  <a:lnTo>
                    <a:pt x="233" y="494"/>
                  </a:lnTo>
                  <a:lnTo>
                    <a:pt x="217" y="500"/>
                  </a:lnTo>
                  <a:lnTo>
                    <a:pt x="200" y="503"/>
                  </a:lnTo>
                  <a:lnTo>
                    <a:pt x="179" y="506"/>
                  </a:lnTo>
                  <a:lnTo>
                    <a:pt x="159" y="507"/>
                  </a:lnTo>
                  <a:lnTo>
                    <a:pt x="138" y="506"/>
                  </a:lnTo>
                  <a:lnTo>
                    <a:pt x="119" y="503"/>
                  </a:lnTo>
                  <a:lnTo>
                    <a:pt x="100" y="500"/>
                  </a:lnTo>
                  <a:lnTo>
                    <a:pt x="83" y="494"/>
                  </a:lnTo>
                  <a:lnTo>
                    <a:pt x="67" y="488"/>
                  </a:lnTo>
                  <a:lnTo>
                    <a:pt x="54" y="478"/>
                  </a:lnTo>
                  <a:lnTo>
                    <a:pt x="42" y="468"/>
                  </a:lnTo>
                  <a:lnTo>
                    <a:pt x="32" y="458"/>
                  </a:lnTo>
                  <a:lnTo>
                    <a:pt x="24" y="444"/>
                  </a:lnTo>
                  <a:lnTo>
                    <a:pt x="16" y="432"/>
                  </a:lnTo>
                  <a:lnTo>
                    <a:pt x="11" y="418"/>
                  </a:lnTo>
                  <a:lnTo>
                    <a:pt x="7" y="405"/>
                  </a:lnTo>
                  <a:lnTo>
                    <a:pt x="3" y="388"/>
                  </a:lnTo>
                  <a:lnTo>
                    <a:pt x="1" y="370"/>
                  </a:lnTo>
                  <a:lnTo>
                    <a:pt x="0" y="346"/>
                  </a:lnTo>
                  <a:lnTo>
                    <a:pt x="0" y="322"/>
                  </a:lnTo>
                  <a:lnTo>
                    <a:pt x="0" y="178"/>
                  </a:lnTo>
                  <a:lnTo>
                    <a:pt x="0" y="146"/>
                  </a:lnTo>
                  <a:lnTo>
                    <a:pt x="3" y="119"/>
                  </a:lnTo>
                  <a:lnTo>
                    <a:pt x="9" y="97"/>
                  </a:lnTo>
                  <a:lnTo>
                    <a:pt x="16" y="76"/>
                  </a:lnTo>
                  <a:lnTo>
                    <a:pt x="25" y="58"/>
                  </a:lnTo>
                  <a:lnTo>
                    <a:pt x="36" y="43"/>
                  </a:lnTo>
                  <a:lnTo>
                    <a:pt x="50" y="30"/>
                  </a:lnTo>
                  <a:lnTo>
                    <a:pt x="67" y="19"/>
                  </a:lnTo>
                  <a:lnTo>
                    <a:pt x="85" y="10"/>
                  </a:lnTo>
                  <a:lnTo>
                    <a:pt x="106" y="4"/>
                  </a:lnTo>
                  <a:lnTo>
                    <a:pt x="126" y="0"/>
                  </a:lnTo>
                  <a:lnTo>
                    <a:pt x="150" y="0"/>
                  </a:lnTo>
                  <a:lnTo>
                    <a:pt x="177" y="1"/>
                  </a:lnTo>
                  <a:lnTo>
                    <a:pt x="203" y="5"/>
                  </a:lnTo>
                  <a:lnTo>
                    <a:pt x="225" y="11"/>
                  </a:lnTo>
                  <a:lnTo>
                    <a:pt x="245" y="24"/>
                  </a:lnTo>
                  <a:lnTo>
                    <a:pt x="261" y="36"/>
                  </a:lnTo>
                  <a:lnTo>
                    <a:pt x="276" y="52"/>
                  </a:lnTo>
                  <a:lnTo>
                    <a:pt x="287" y="69"/>
                  </a:lnTo>
                  <a:lnTo>
                    <a:pt x="297" y="87"/>
                  </a:lnTo>
                  <a:lnTo>
                    <a:pt x="302" y="109"/>
                  </a:lnTo>
                  <a:lnTo>
                    <a:pt x="308" y="133"/>
                  </a:lnTo>
                  <a:lnTo>
                    <a:pt x="311" y="163"/>
                  </a:lnTo>
                  <a:lnTo>
                    <a:pt x="312" y="197"/>
                  </a:lnTo>
                  <a:lnTo>
                    <a:pt x="312" y="263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313" name="Freeform 41"/>
            <p:cNvSpPr>
              <a:spLocks noChangeArrowheads="1"/>
            </p:cNvSpPr>
            <p:nvPr/>
          </p:nvSpPr>
          <p:spPr bwMode="auto">
            <a:xfrm>
              <a:off x="5283" y="3936"/>
              <a:ext cx="32" cy="136"/>
            </a:xfrm>
            <a:custGeom>
              <a:avLst/>
              <a:gdLst/>
              <a:ahLst/>
              <a:cxnLst>
                <a:cxn ang="0">
                  <a:pos x="141" y="0"/>
                </a:cxn>
                <a:cxn ang="0">
                  <a:pos x="141" y="599"/>
                </a:cxn>
                <a:cxn ang="0">
                  <a:pos x="0" y="599"/>
                </a:cxn>
                <a:cxn ang="0">
                  <a:pos x="0" y="0"/>
                </a:cxn>
                <a:cxn ang="0">
                  <a:pos x="141" y="0"/>
                </a:cxn>
              </a:cxnLst>
              <a:rect l="0" t="0" r="r" b="b"/>
              <a:pathLst>
                <a:path w="142" h="600">
                  <a:moveTo>
                    <a:pt x="141" y="0"/>
                  </a:moveTo>
                  <a:lnTo>
                    <a:pt x="141" y="599"/>
                  </a:lnTo>
                  <a:lnTo>
                    <a:pt x="0" y="599"/>
                  </a:lnTo>
                  <a:lnTo>
                    <a:pt x="0" y="0"/>
                  </a:lnTo>
                  <a:lnTo>
                    <a:pt x="141" y="0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314" name="Freeform 42"/>
            <p:cNvSpPr>
              <a:spLocks noChangeArrowheads="1"/>
            </p:cNvSpPr>
            <p:nvPr/>
          </p:nvSpPr>
          <p:spPr bwMode="auto">
            <a:xfrm>
              <a:off x="5326" y="3936"/>
              <a:ext cx="32" cy="136"/>
            </a:xfrm>
            <a:custGeom>
              <a:avLst/>
              <a:gdLst/>
              <a:ahLst/>
              <a:cxnLst>
                <a:cxn ang="0">
                  <a:pos x="141" y="108"/>
                </a:cxn>
                <a:cxn ang="0">
                  <a:pos x="141" y="599"/>
                </a:cxn>
                <a:cxn ang="0">
                  <a:pos x="0" y="599"/>
                </a:cxn>
                <a:cxn ang="0">
                  <a:pos x="0" y="108"/>
                </a:cxn>
                <a:cxn ang="0">
                  <a:pos x="141" y="108"/>
                </a:cxn>
                <a:cxn ang="0">
                  <a:pos x="141" y="0"/>
                </a:cxn>
                <a:cxn ang="0">
                  <a:pos x="141" y="78"/>
                </a:cxn>
                <a:cxn ang="0">
                  <a:pos x="0" y="78"/>
                </a:cxn>
                <a:cxn ang="0">
                  <a:pos x="0" y="0"/>
                </a:cxn>
                <a:cxn ang="0">
                  <a:pos x="141" y="0"/>
                </a:cxn>
              </a:cxnLst>
              <a:rect l="0" t="0" r="r" b="b"/>
              <a:pathLst>
                <a:path w="142" h="600">
                  <a:moveTo>
                    <a:pt x="141" y="108"/>
                  </a:moveTo>
                  <a:lnTo>
                    <a:pt x="141" y="599"/>
                  </a:lnTo>
                  <a:lnTo>
                    <a:pt x="0" y="599"/>
                  </a:lnTo>
                  <a:lnTo>
                    <a:pt x="0" y="108"/>
                  </a:lnTo>
                  <a:lnTo>
                    <a:pt x="141" y="108"/>
                  </a:lnTo>
                  <a:close/>
                  <a:moveTo>
                    <a:pt x="141" y="0"/>
                  </a:moveTo>
                  <a:lnTo>
                    <a:pt x="141" y="78"/>
                  </a:lnTo>
                  <a:lnTo>
                    <a:pt x="0" y="78"/>
                  </a:lnTo>
                  <a:lnTo>
                    <a:pt x="0" y="0"/>
                  </a:lnTo>
                  <a:lnTo>
                    <a:pt x="141" y="0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315" name="Freeform 43"/>
            <p:cNvSpPr>
              <a:spLocks noChangeArrowheads="1"/>
            </p:cNvSpPr>
            <p:nvPr/>
          </p:nvSpPr>
          <p:spPr bwMode="auto">
            <a:xfrm>
              <a:off x="5368" y="3959"/>
              <a:ext cx="71" cy="114"/>
            </a:xfrm>
            <a:custGeom>
              <a:avLst/>
              <a:gdLst/>
              <a:ahLst/>
              <a:cxnLst>
                <a:cxn ang="0">
                  <a:pos x="139" y="9"/>
                </a:cxn>
                <a:cxn ang="0">
                  <a:pos x="136" y="54"/>
                </a:cxn>
                <a:cxn ang="0">
                  <a:pos x="144" y="41"/>
                </a:cxn>
                <a:cxn ang="0">
                  <a:pos x="153" y="30"/>
                </a:cxn>
                <a:cxn ang="0">
                  <a:pos x="161" y="20"/>
                </a:cxn>
                <a:cxn ang="0">
                  <a:pos x="172" y="13"/>
                </a:cxn>
                <a:cxn ang="0">
                  <a:pos x="183" y="6"/>
                </a:cxn>
                <a:cxn ang="0">
                  <a:pos x="195" y="2"/>
                </a:cxn>
                <a:cxn ang="0">
                  <a:pos x="208" y="0"/>
                </a:cxn>
                <a:cxn ang="0">
                  <a:pos x="222" y="0"/>
                </a:cxn>
                <a:cxn ang="0">
                  <a:pos x="238" y="0"/>
                </a:cxn>
                <a:cxn ang="0">
                  <a:pos x="253" y="4"/>
                </a:cxn>
                <a:cxn ang="0">
                  <a:pos x="266" y="10"/>
                </a:cxn>
                <a:cxn ang="0">
                  <a:pos x="279" y="18"/>
                </a:cxn>
                <a:cxn ang="0">
                  <a:pos x="288" y="27"/>
                </a:cxn>
                <a:cxn ang="0">
                  <a:pos x="296" y="39"/>
                </a:cxn>
                <a:cxn ang="0">
                  <a:pos x="303" y="50"/>
                </a:cxn>
                <a:cxn ang="0">
                  <a:pos x="307" y="63"/>
                </a:cxn>
                <a:cxn ang="0">
                  <a:pos x="309" y="79"/>
                </a:cxn>
                <a:cxn ang="0">
                  <a:pos x="311" y="100"/>
                </a:cxn>
                <a:cxn ang="0">
                  <a:pos x="312" y="124"/>
                </a:cxn>
                <a:cxn ang="0">
                  <a:pos x="314" y="156"/>
                </a:cxn>
                <a:cxn ang="0">
                  <a:pos x="314" y="500"/>
                </a:cxn>
                <a:cxn ang="0">
                  <a:pos x="178" y="500"/>
                </a:cxn>
                <a:cxn ang="0">
                  <a:pos x="178" y="161"/>
                </a:cxn>
                <a:cxn ang="0">
                  <a:pos x="177" y="136"/>
                </a:cxn>
                <a:cxn ang="0">
                  <a:pos x="177" y="118"/>
                </a:cxn>
                <a:cxn ang="0">
                  <a:pos x="176" y="105"/>
                </a:cxn>
                <a:cxn ang="0">
                  <a:pos x="175" y="98"/>
                </a:cxn>
                <a:cxn ang="0">
                  <a:pos x="172" y="92"/>
                </a:cxn>
                <a:cxn ang="0">
                  <a:pos x="169" y="88"/>
                </a:cxn>
                <a:cxn ang="0">
                  <a:pos x="164" y="87"/>
                </a:cxn>
                <a:cxn ang="0">
                  <a:pos x="158" y="87"/>
                </a:cxn>
                <a:cxn ang="0">
                  <a:pos x="150" y="87"/>
                </a:cxn>
                <a:cxn ang="0">
                  <a:pos x="146" y="88"/>
                </a:cxn>
                <a:cxn ang="0">
                  <a:pos x="143" y="93"/>
                </a:cxn>
                <a:cxn ang="0">
                  <a:pos x="141" y="100"/>
                </a:cxn>
                <a:cxn ang="0">
                  <a:pos x="139" y="107"/>
                </a:cxn>
                <a:cxn ang="0">
                  <a:pos x="136" y="122"/>
                </a:cxn>
                <a:cxn ang="0">
                  <a:pos x="136" y="143"/>
                </a:cxn>
                <a:cxn ang="0">
                  <a:pos x="136" y="167"/>
                </a:cxn>
                <a:cxn ang="0">
                  <a:pos x="136" y="500"/>
                </a:cxn>
                <a:cxn ang="0">
                  <a:pos x="0" y="500"/>
                </a:cxn>
                <a:cxn ang="0">
                  <a:pos x="0" y="9"/>
                </a:cxn>
                <a:cxn ang="0">
                  <a:pos x="139" y="9"/>
                </a:cxn>
              </a:cxnLst>
              <a:rect l="0" t="0" r="r" b="b"/>
              <a:pathLst>
                <a:path w="315" h="501">
                  <a:moveTo>
                    <a:pt x="139" y="9"/>
                  </a:moveTo>
                  <a:lnTo>
                    <a:pt x="136" y="54"/>
                  </a:lnTo>
                  <a:lnTo>
                    <a:pt x="144" y="41"/>
                  </a:lnTo>
                  <a:lnTo>
                    <a:pt x="153" y="30"/>
                  </a:lnTo>
                  <a:lnTo>
                    <a:pt x="161" y="20"/>
                  </a:lnTo>
                  <a:lnTo>
                    <a:pt x="172" y="13"/>
                  </a:lnTo>
                  <a:lnTo>
                    <a:pt x="183" y="6"/>
                  </a:lnTo>
                  <a:lnTo>
                    <a:pt x="195" y="2"/>
                  </a:lnTo>
                  <a:lnTo>
                    <a:pt x="208" y="0"/>
                  </a:lnTo>
                  <a:lnTo>
                    <a:pt x="222" y="0"/>
                  </a:lnTo>
                  <a:lnTo>
                    <a:pt x="238" y="0"/>
                  </a:lnTo>
                  <a:lnTo>
                    <a:pt x="253" y="4"/>
                  </a:lnTo>
                  <a:lnTo>
                    <a:pt x="266" y="10"/>
                  </a:lnTo>
                  <a:lnTo>
                    <a:pt x="279" y="18"/>
                  </a:lnTo>
                  <a:lnTo>
                    <a:pt x="288" y="27"/>
                  </a:lnTo>
                  <a:lnTo>
                    <a:pt x="296" y="39"/>
                  </a:lnTo>
                  <a:lnTo>
                    <a:pt x="303" y="50"/>
                  </a:lnTo>
                  <a:lnTo>
                    <a:pt x="307" y="63"/>
                  </a:lnTo>
                  <a:lnTo>
                    <a:pt x="309" y="79"/>
                  </a:lnTo>
                  <a:lnTo>
                    <a:pt x="311" y="100"/>
                  </a:lnTo>
                  <a:lnTo>
                    <a:pt x="312" y="124"/>
                  </a:lnTo>
                  <a:lnTo>
                    <a:pt x="314" y="156"/>
                  </a:lnTo>
                  <a:lnTo>
                    <a:pt x="314" y="500"/>
                  </a:lnTo>
                  <a:lnTo>
                    <a:pt x="178" y="500"/>
                  </a:lnTo>
                  <a:lnTo>
                    <a:pt x="178" y="161"/>
                  </a:lnTo>
                  <a:lnTo>
                    <a:pt x="177" y="136"/>
                  </a:lnTo>
                  <a:lnTo>
                    <a:pt x="177" y="118"/>
                  </a:lnTo>
                  <a:lnTo>
                    <a:pt x="176" y="105"/>
                  </a:lnTo>
                  <a:lnTo>
                    <a:pt x="175" y="98"/>
                  </a:lnTo>
                  <a:lnTo>
                    <a:pt x="172" y="92"/>
                  </a:lnTo>
                  <a:lnTo>
                    <a:pt x="169" y="88"/>
                  </a:lnTo>
                  <a:lnTo>
                    <a:pt x="164" y="87"/>
                  </a:lnTo>
                  <a:lnTo>
                    <a:pt x="158" y="87"/>
                  </a:lnTo>
                  <a:lnTo>
                    <a:pt x="150" y="87"/>
                  </a:lnTo>
                  <a:lnTo>
                    <a:pt x="146" y="88"/>
                  </a:lnTo>
                  <a:lnTo>
                    <a:pt x="143" y="93"/>
                  </a:lnTo>
                  <a:lnTo>
                    <a:pt x="141" y="100"/>
                  </a:lnTo>
                  <a:lnTo>
                    <a:pt x="139" y="107"/>
                  </a:lnTo>
                  <a:lnTo>
                    <a:pt x="136" y="122"/>
                  </a:lnTo>
                  <a:lnTo>
                    <a:pt x="136" y="143"/>
                  </a:lnTo>
                  <a:lnTo>
                    <a:pt x="136" y="167"/>
                  </a:lnTo>
                  <a:lnTo>
                    <a:pt x="136" y="500"/>
                  </a:lnTo>
                  <a:lnTo>
                    <a:pt x="0" y="500"/>
                  </a:lnTo>
                  <a:lnTo>
                    <a:pt x="0" y="9"/>
                  </a:lnTo>
                  <a:lnTo>
                    <a:pt x="139" y="9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316" name="Freeform 44"/>
            <p:cNvSpPr>
              <a:spLocks noChangeArrowheads="1"/>
            </p:cNvSpPr>
            <p:nvPr/>
          </p:nvSpPr>
          <p:spPr bwMode="auto">
            <a:xfrm>
              <a:off x="5449" y="3959"/>
              <a:ext cx="71" cy="133"/>
            </a:xfrm>
            <a:custGeom>
              <a:avLst/>
              <a:gdLst/>
              <a:ahLst/>
              <a:cxnLst>
                <a:cxn ang="0">
                  <a:pos x="175" y="123"/>
                </a:cxn>
                <a:cxn ang="0">
                  <a:pos x="174" y="101"/>
                </a:cxn>
                <a:cxn ang="0">
                  <a:pos x="169" y="91"/>
                </a:cxn>
                <a:cxn ang="0">
                  <a:pos x="162" y="87"/>
                </a:cxn>
                <a:cxn ang="0">
                  <a:pos x="151" y="87"/>
                </a:cxn>
                <a:cxn ang="0">
                  <a:pos x="142" y="92"/>
                </a:cxn>
                <a:cxn ang="0">
                  <a:pos x="137" y="102"/>
                </a:cxn>
                <a:cxn ang="0">
                  <a:pos x="135" y="124"/>
                </a:cxn>
                <a:cxn ang="0">
                  <a:pos x="135" y="304"/>
                </a:cxn>
                <a:cxn ang="0">
                  <a:pos x="136" y="331"/>
                </a:cxn>
                <a:cxn ang="0">
                  <a:pos x="139" y="346"/>
                </a:cxn>
                <a:cxn ang="0">
                  <a:pos x="144" y="354"/>
                </a:cxn>
                <a:cxn ang="0">
                  <a:pos x="154" y="355"/>
                </a:cxn>
                <a:cxn ang="0">
                  <a:pos x="165" y="353"/>
                </a:cxn>
                <a:cxn ang="0">
                  <a:pos x="171" y="345"/>
                </a:cxn>
                <a:cxn ang="0">
                  <a:pos x="175" y="326"/>
                </a:cxn>
                <a:cxn ang="0">
                  <a:pos x="176" y="292"/>
                </a:cxn>
                <a:cxn ang="0">
                  <a:pos x="312" y="9"/>
                </a:cxn>
                <a:cxn ang="0">
                  <a:pos x="311" y="422"/>
                </a:cxn>
                <a:cxn ang="0">
                  <a:pos x="310" y="471"/>
                </a:cxn>
                <a:cxn ang="0">
                  <a:pos x="306" y="496"/>
                </a:cxn>
                <a:cxn ang="0">
                  <a:pos x="296" y="519"/>
                </a:cxn>
                <a:cxn ang="0">
                  <a:pos x="276" y="544"/>
                </a:cxn>
                <a:cxn ang="0">
                  <a:pos x="248" y="563"/>
                </a:cxn>
                <a:cxn ang="0">
                  <a:pos x="213" y="576"/>
                </a:cxn>
                <a:cxn ang="0">
                  <a:pos x="169" y="581"/>
                </a:cxn>
                <a:cxn ang="0">
                  <a:pos x="113" y="581"/>
                </a:cxn>
                <a:cxn ang="0">
                  <a:pos x="61" y="570"/>
                </a:cxn>
                <a:cxn ang="0">
                  <a:pos x="22" y="544"/>
                </a:cxn>
                <a:cxn ang="0">
                  <a:pos x="2" y="496"/>
                </a:cxn>
                <a:cxn ang="0">
                  <a:pos x="131" y="465"/>
                </a:cxn>
                <a:cxn ang="0">
                  <a:pos x="136" y="489"/>
                </a:cxn>
                <a:cxn ang="0">
                  <a:pos x="152" y="498"/>
                </a:cxn>
                <a:cxn ang="0">
                  <a:pos x="165" y="494"/>
                </a:cxn>
                <a:cxn ang="0">
                  <a:pos x="173" y="488"/>
                </a:cxn>
                <a:cxn ang="0">
                  <a:pos x="177" y="472"/>
                </a:cxn>
                <a:cxn ang="0">
                  <a:pos x="178" y="445"/>
                </a:cxn>
                <a:cxn ang="0">
                  <a:pos x="168" y="415"/>
                </a:cxn>
                <a:cxn ang="0">
                  <a:pos x="150" y="429"/>
                </a:cxn>
                <a:cxn ang="0">
                  <a:pos x="130" y="439"/>
                </a:cxn>
                <a:cxn ang="0">
                  <a:pos x="111" y="444"/>
                </a:cxn>
                <a:cxn ang="0">
                  <a:pos x="83" y="444"/>
                </a:cxn>
                <a:cxn ang="0">
                  <a:pos x="53" y="433"/>
                </a:cxn>
                <a:cxn ang="0">
                  <a:pos x="30" y="418"/>
                </a:cxn>
                <a:cxn ang="0">
                  <a:pos x="14" y="397"/>
                </a:cxn>
                <a:cxn ang="0">
                  <a:pos x="4" y="370"/>
                </a:cxn>
                <a:cxn ang="0">
                  <a:pos x="0" y="332"/>
                </a:cxn>
                <a:cxn ang="0">
                  <a:pos x="0" y="131"/>
                </a:cxn>
                <a:cxn ang="0">
                  <a:pos x="5" y="71"/>
                </a:cxn>
                <a:cxn ang="0">
                  <a:pos x="22" y="30"/>
                </a:cxn>
                <a:cxn ang="0">
                  <a:pos x="50" y="7"/>
                </a:cxn>
                <a:cxn ang="0">
                  <a:pos x="91" y="0"/>
                </a:cxn>
                <a:cxn ang="0">
                  <a:pos x="115" y="2"/>
                </a:cxn>
                <a:cxn ang="0">
                  <a:pos x="138" y="11"/>
                </a:cxn>
                <a:cxn ang="0">
                  <a:pos x="157" y="26"/>
                </a:cxn>
                <a:cxn ang="0">
                  <a:pos x="176" y="45"/>
                </a:cxn>
                <a:cxn ang="0">
                  <a:pos x="312" y="9"/>
                </a:cxn>
              </a:cxnLst>
              <a:rect l="0" t="0" r="r" b="b"/>
              <a:pathLst>
                <a:path w="313" h="585">
                  <a:moveTo>
                    <a:pt x="176" y="139"/>
                  </a:moveTo>
                  <a:lnTo>
                    <a:pt x="175" y="123"/>
                  </a:lnTo>
                  <a:lnTo>
                    <a:pt x="175" y="110"/>
                  </a:lnTo>
                  <a:lnTo>
                    <a:pt x="174" y="101"/>
                  </a:lnTo>
                  <a:lnTo>
                    <a:pt x="173" y="96"/>
                  </a:lnTo>
                  <a:lnTo>
                    <a:pt x="169" y="91"/>
                  </a:lnTo>
                  <a:lnTo>
                    <a:pt x="166" y="88"/>
                  </a:lnTo>
                  <a:lnTo>
                    <a:pt x="162" y="87"/>
                  </a:lnTo>
                  <a:lnTo>
                    <a:pt x="156" y="87"/>
                  </a:lnTo>
                  <a:lnTo>
                    <a:pt x="151" y="87"/>
                  </a:lnTo>
                  <a:lnTo>
                    <a:pt x="147" y="88"/>
                  </a:lnTo>
                  <a:lnTo>
                    <a:pt x="142" y="92"/>
                  </a:lnTo>
                  <a:lnTo>
                    <a:pt x="140" y="97"/>
                  </a:lnTo>
                  <a:lnTo>
                    <a:pt x="137" y="102"/>
                  </a:lnTo>
                  <a:lnTo>
                    <a:pt x="136" y="113"/>
                  </a:lnTo>
                  <a:lnTo>
                    <a:pt x="135" y="124"/>
                  </a:lnTo>
                  <a:lnTo>
                    <a:pt x="135" y="139"/>
                  </a:lnTo>
                  <a:lnTo>
                    <a:pt x="135" y="304"/>
                  </a:lnTo>
                  <a:lnTo>
                    <a:pt x="135" y="318"/>
                  </a:lnTo>
                  <a:lnTo>
                    <a:pt x="136" y="331"/>
                  </a:lnTo>
                  <a:lnTo>
                    <a:pt x="137" y="340"/>
                  </a:lnTo>
                  <a:lnTo>
                    <a:pt x="139" y="346"/>
                  </a:lnTo>
                  <a:lnTo>
                    <a:pt x="141" y="350"/>
                  </a:lnTo>
                  <a:lnTo>
                    <a:pt x="144" y="354"/>
                  </a:lnTo>
                  <a:lnTo>
                    <a:pt x="149" y="355"/>
                  </a:lnTo>
                  <a:lnTo>
                    <a:pt x="154" y="355"/>
                  </a:lnTo>
                  <a:lnTo>
                    <a:pt x="160" y="355"/>
                  </a:lnTo>
                  <a:lnTo>
                    <a:pt x="165" y="353"/>
                  </a:lnTo>
                  <a:lnTo>
                    <a:pt x="168" y="349"/>
                  </a:lnTo>
                  <a:lnTo>
                    <a:pt x="171" y="345"/>
                  </a:lnTo>
                  <a:lnTo>
                    <a:pt x="173" y="337"/>
                  </a:lnTo>
                  <a:lnTo>
                    <a:pt x="175" y="326"/>
                  </a:lnTo>
                  <a:lnTo>
                    <a:pt x="175" y="310"/>
                  </a:lnTo>
                  <a:lnTo>
                    <a:pt x="176" y="292"/>
                  </a:lnTo>
                  <a:lnTo>
                    <a:pt x="176" y="139"/>
                  </a:lnTo>
                  <a:close/>
                  <a:moveTo>
                    <a:pt x="312" y="9"/>
                  </a:moveTo>
                  <a:lnTo>
                    <a:pt x="312" y="387"/>
                  </a:lnTo>
                  <a:lnTo>
                    <a:pt x="311" y="422"/>
                  </a:lnTo>
                  <a:lnTo>
                    <a:pt x="311" y="449"/>
                  </a:lnTo>
                  <a:lnTo>
                    <a:pt x="310" y="471"/>
                  </a:lnTo>
                  <a:lnTo>
                    <a:pt x="310" y="487"/>
                  </a:lnTo>
                  <a:lnTo>
                    <a:pt x="306" y="496"/>
                  </a:lnTo>
                  <a:lnTo>
                    <a:pt x="302" y="507"/>
                  </a:lnTo>
                  <a:lnTo>
                    <a:pt x="296" y="519"/>
                  </a:lnTo>
                  <a:lnTo>
                    <a:pt x="287" y="533"/>
                  </a:lnTo>
                  <a:lnTo>
                    <a:pt x="276" y="544"/>
                  </a:lnTo>
                  <a:lnTo>
                    <a:pt x="263" y="553"/>
                  </a:lnTo>
                  <a:lnTo>
                    <a:pt x="248" y="563"/>
                  </a:lnTo>
                  <a:lnTo>
                    <a:pt x="233" y="570"/>
                  </a:lnTo>
                  <a:lnTo>
                    <a:pt x="213" y="576"/>
                  </a:lnTo>
                  <a:lnTo>
                    <a:pt x="192" y="579"/>
                  </a:lnTo>
                  <a:lnTo>
                    <a:pt x="169" y="581"/>
                  </a:lnTo>
                  <a:lnTo>
                    <a:pt x="144" y="584"/>
                  </a:lnTo>
                  <a:lnTo>
                    <a:pt x="113" y="581"/>
                  </a:lnTo>
                  <a:lnTo>
                    <a:pt x="86" y="578"/>
                  </a:lnTo>
                  <a:lnTo>
                    <a:pt x="61" y="570"/>
                  </a:lnTo>
                  <a:lnTo>
                    <a:pt x="41" y="559"/>
                  </a:lnTo>
                  <a:lnTo>
                    <a:pt x="22" y="544"/>
                  </a:lnTo>
                  <a:lnTo>
                    <a:pt x="10" y="523"/>
                  </a:lnTo>
                  <a:lnTo>
                    <a:pt x="2" y="496"/>
                  </a:lnTo>
                  <a:lnTo>
                    <a:pt x="0" y="465"/>
                  </a:lnTo>
                  <a:lnTo>
                    <a:pt x="131" y="465"/>
                  </a:lnTo>
                  <a:lnTo>
                    <a:pt x="133" y="479"/>
                  </a:lnTo>
                  <a:lnTo>
                    <a:pt x="136" y="489"/>
                  </a:lnTo>
                  <a:lnTo>
                    <a:pt x="142" y="496"/>
                  </a:lnTo>
                  <a:lnTo>
                    <a:pt x="152" y="498"/>
                  </a:lnTo>
                  <a:lnTo>
                    <a:pt x="158" y="497"/>
                  </a:lnTo>
                  <a:lnTo>
                    <a:pt x="165" y="494"/>
                  </a:lnTo>
                  <a:lnTo>
                    <a:pt x="169" y="491"/>
                  </a:lnTo>
                  <a:lnTo>
                    <a:pt x="173" y="488"/>
                  </a:lnTo>
                  <a:lnTo>
                    <a:pt x="175" y="480"/>
                  </a:lnTo>
                  <a:lnTo>
                    <a:pt x="177" y="472"/>
                  </a:lnTo>
                  <a:lnTo>
                    <a:pt x="177" y="459"/>
                  </a:lnTo>
                  <a:lnTo>
                    <a:pt x="178" y="445"/>
                  </a:lnTo>
                  <a:lnTo>
                    <a:pt x="178" y="409"/>
                  </a:lnTo>
                  <a:lnTo>
                    <a:pt x="168" y="415"/>
                  </a:lnTo>
                  <a:lnTo>
                    <a:pt x="160" y="423"/>
                  </a:lnTo>
                  <a:lnTo>
                    <a:pt x="150" y="429"/>
                  </a:lnTo>
                  <a:lnTo>
                    <a:pt x="141" y="435"/>
                  </a:lnTo>
                  <a:lnTo>
                    <a:pt x="130" y="439"/>
                  </a:lnTo>
                  <a:lnTo>
                    <a:pt x="121" y="441"/>
                  </a:lnTo>
                  <a:lnTo>
                    <a:pt x="111" y="444"/>
                  </a:lnTo>
                  <a:lnTo>
                    <a:pt x="101" y="444"/>
                  </a:lnTo>
                  <a:lnTo>
                    <a:pt x="83" y="444"/>
                  </a:lnTo>
                  <a:lnTo>
                    <a:pt x="68" y="440"/>
                  </a:lnTo>
                  <a:lnTo>
                    <a:pt x="53" y="433"/>
                  </a:lnTo>
                  <a:lnTo>
                    <a:pt x="41" y="428"/>
                  </a:lnTo>
                  <a:lnTo>
                    <a:pt x="30" y="418"/>
                  </a:lnTo>
                  <a:lnTo>
                    <a:pt x="21" y="409"/>
                  </a:lnTo>
                  <a:lnTo>
                    <a:pt x="14" y="397"/>
                  </a:lnTo>
                  <a:lnTo>
                    <a:pt x="8" y="385"/>
                  </a:lnTo>
                  <a:lnTo>
                    <a:pt x="4" y="370"/>
                  </a:lnTo>
                  <a:lnTo>
                    <a:pt x="2" y="353"/>
                  </a:lnTo>
                  <a:lnTo>
                    <a:pt x="0" y="332"/>
                  </a:lnTo>
                  <a:lnTo>
                    <a:pt x="0" y="310"/>
                  </a:lnTo>
                  <a:lnTo>
                    <a:pt x="0" y="131"/>
                  </a:lnTo>
                  <a:lnTo>
                    <a:pt x="1" y="98"/>
                  </a:lnTo>
                  <a:lnTo>
                    <a:pt x="5" y="71"/>
                  </a:lnTo>
                  <a:lnTo>
                    <a:pt x="12" y="46"/>
                  </a:lnTo>
                  <a:lnTo>
                    <a:pt x="22" y="30"/>
                  </a:lnTo>
                  <a:lnTo>
                    <a:pt x="34" y="15"/>
                  </a:lnTo>
                  <a:lnTo>
                    <a:pt x="50" y="7"/>
                  </a:lnTo>
                  <a:lnTo>
                    <a:pt x="70" y="1"/>
                  </a:lnTo>
                  <a:lnTo>
                    <a:pt x="91" y="0"/>
                  </a:lnTo>
                  <a:lnTo>
                    <a:pt x="103" y="0"/>
                  </a:lnTo>
                  <a:lnTo>
                    <a:pt x="115" y="2"/>
                  </a:lnTo>
                  <a:lnTo>
                    <a:pt x="127" y="6"/>
                  </a:lnTo>
                  <a:lnTo>
                    <a:pt x="138" y="11"/>
                  </a:lnTo>
                  <a:lnTo>
                    <a:pt x="148" y="17"/>
                  </a:lnTo>
                  <a:lnTo>
                    <a:pt x="157" y="26"/>
                  </a:lnTo>
                  <a:lnTo>
                    <a:pt x="167" y="33"/>
                  </a:lnTo>
                  <a:lnTo>
                    <a:pt x="176" y="45"/>
                  </a:lnTo>
                  <a:lnTo>
                    <a:pt x="185" y="9"/>
                  </a:lnTo>
                  <a:lnTo>
                    <a:pt x="312" y="9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5367" name="Line 45"/>
          <p:cNvSpPr>
            <a:spLocks noChangeShapeType="1"/>
          </p:cNvSpPr>
          <p:nvPr/>
        </p:nvSpPr>
        <p:spPr bwMode="auto">
          <a:xfrm>
            <a:off x="228600" y="5943600"/>
            <a:ext cx="8686800" cy="1588"/>
          </a:xfrm>
          <a:prstGeom prst="line">
            <a:avLst/>
          </a:prstGeom>
          <a:noFill/>
          <a:ln w="2556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reli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7213"/>
            <a:ext cx="9144000" cy="574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reli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4988"/>
            <a:ext cx="9144000" cy="578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reli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8"/>
            <a:ext cx="9144000" cy="683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reli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3500"/>
            <a:ext cx="9144000" cy="673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reli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76200"/>
            <a:ext cx="7696200" cy="677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reli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4313" y="0"/>
            <a:ext cx="61753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ath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3375"/>
            <a:ext cx="9144000" cy="618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ath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42863"/>
            <a:ext cx="7467600" cy="677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ath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550"/>
            <a:ext cx="9144000" cy="669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ath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14350"/>
            <a:ext cx="9144000" cy="582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ath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8613"/>
            <a:ext cx="9144000" cy="620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ath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468313"/>
            <a:ext cx="7543800" cy="598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 descr="scop_logo_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2438400"/>
            <a:ext cx="4572000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ext Box 4"/>
          <p:cNvSpPr txBox="1">
            <a:spLocks noChangeArrowheads="1"/>
          </p:cNvSpPr>
          <p:nvPr/>
        </p:nvSpPr>
        <p:spPr bwMode="auto">
          <a:xfrm>
            <a:off x="1295400" y="1066800"/>
            <a:ext cx="661511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b="1"/>
              <a:t>http://scop.berkeley.edu</a:t>
            </a:r>
          </a:p>
        </p:txBody>
      </p:sp>
      <p:pic>
        <p:nvPicPr>
          <p:cNvPr id="2867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6096000"/>
            <a:ext cx="5794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8677" name="Group 6"/>
          <p:cNvGrpSpPr>
            <a:grpSpLocks/>
          </p:cNvGrpSpPr>
          <p:nvPr/>
        </p:nvGrpSpPr>
        <p:grpSpPr bwMode="auto">
          <a:xfrm>
            <a:off x="1066800" y="6248400"/>
            <a:ext cx="979488" cy="246063"/>
            <a:chOff x="672" y="3936"/>
            <a:chExt cx="617" cy="155"/>
          </a:xfrm>
        </p:grpSpPr>
        <p:sp>
          <p:nvSpPr>
            <p:cNvPr id="301063" name="Freeform 7"/>
            <p:cNvSpPr>
              <a:spLocks noChangeArrowheads="1"/>
            </p:cNvSpPr>
            <p:nvPr/>
          </p:nvSpPr>
          <p:spPr bwMode="auto">
            <a:xfrm>
              <a:off x="672" y="3939"/>
              <a:ext cx="29" cy="150"/>
            </a:xfrm>
            <a:custGeom>
              <a:avLst/>
              <a:gdLst/>
              <a:ahLst/>
              <a:cxnLst>
                <a:cxn ang="0">
                  <a:pos x="129" y="0"/>
                </a:cxn>
                <a:cxn ang="0">
                  <a:pos x="129" y="661"/>
                </a:cxn>
                <a:cxn ang="0">
                  <a:pos x="0" y="661"/>
                </a:cxn>
                <a:cxn ang="0">
                  <a:pos x="0" y="0"/>
                </a:cxn>
                <a:cxn ang="0">
                  <a:pos x="129" y="0"/>
                </a:cxn>
              </a:cxnLst>
              <a:rect l="0" t="0" r="r" b="b"/>
              <a:pathLst>
                <a:path w="130" h="662">
                  <a:moveTo>
                    <a:pt x="129" y="0"/>
                  </a:moveTo>
                  <a:lnTo>
                    <a:pt x="129" y="661"/>
                  </a:lnTo>
                  <a:lnTo>
                    <a:pt x="0" y="661"/>
                  </a:lnTo>
                  <a:lnTo>
                    <a:pt x="0" y="0"/>
                  </a:lnTo>
                  <a:lnTo>
                    <a:pt x="129" y="0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64" name="Freeform 8"/>
            <p:cNvSpPr>
              <a:spLocks noChangeArrowheads="1"/>
            </p:cNvSpPr>
            <p:nvPr/>
          </p:nvSpPr>
          <p:spPr bwMode="auto">
            <a:xfrm>
              <a:off x="712" y="3936"/>
              <a:ext cx="68" cy="156"/>
            </a:xfrm>
            <a:custGeom>
              <a:avLst/>
              <a:gdLst/>
              <a:ahLst/>
              <a:cxnLst>
                <a:cxn ang="0">
                  <a:pos x="168" y="162"/>
                </a:cxn>
                <a:cxn ang="0">
                  <a:pos x="166" y="133"/>
                </a:cxn>
                <a:cxn ang="0">
                  <a:pos x="163" y="119"/>
                </a:cxn>
                <a:cxn ang="0">
                  <a:pos x="156" y="112"/>
                </a:cxn>
                <a:cxn ang="0">
                  <a:pos x="144" y="112"/>
                </a:cxn>
                <a:cxn ang="0">
                  <a:pos x="136" y="117"/>
                </a:cxn>
                <a:cxn ang="0">
                  <a:pos x="131" y="129"/>
                </a:cxn>
                <a:cxn ang="0">
                  <a:pos x="128" y="160"/>
                </a:cxn>
                <a:cxn ang="0">
                  <a:pos x="128" y="493"/>
                </a:cxn>
                <a:cxn ang="0">
                  <a:pos x="129" y="539"/>
                </a:cxn>
                <a:cxn ang="0">
                  <a:pos x="132" y="565"/>
                </a:cxn>
                <a:cxn ang="0">
                  <a:pos x="137" y="574"/>
                </a:cxn>
                <a:cxn ang="0">
                  <a:pos x="150" y="578"/>
                </a:cxn>
                <a:cxn ang="0">
                  <a:pos x="160" y="574"/>
                </a:cxn>
                <a:cxn ang="0">
                  <a:pos x="166" y="562"/>
                </a:cxn>
                <a:cxn ang="0">
                  <a:pos x="168" y="535"/>
                </a:cxn>
                <a:cxn ang="0">
                  <a:pos x="169" y="488"/>
                </a:cxn>
                <a:cxn ang="0">
                  <a:pos x="299" y="401"/>
                </a:cxn>
                <a:cxn ang="0">
                  <a:pos x="298" y="486"/>
                </a:cxn>
                <a:cxn ang="0">
                  <a:pos x="295" y="543"/>
                </a:cxn>
                <a:cxn ang="0">
                  <a:pos x="287" y="583"/>
                </a:cxn>
                <a:cxn ang="0">
                  <a:pos x="274" y="618"/>
                </a:cxn>
                <a:cxn ang="0">
                  <a:pos x="250" y="648"/>
                </a:cxn>
                <a:cxn ang="0">
                  <a:pos x="223" y="671"/>
                </a:cxn>
                <a:cxn ang="0">
                  <a:pos x="188" y="683"/>
                </a:cxn>
                <a:cxn ang="0">
                  <a:pos x="150" y="688"/>
                </a:cxn>
                <a:cxn ang="0">
                  <a:pos x="111" y="685"/>
                </a:cxn>
                <a:cxn ang="0">
                  <a:pos x="77" y="672"/>
                </a:cxn>
                <a:cxn ang="0">
                  <a:pos x="48" y="650"/>
                </a:cxn>
                <a:cxn ang="0">
                  <a:pos x="26" y="619"/>
                </a:cxn>
                <a:cxn ang="0">
                  <a:pos x="10" y="584"/>
                </a:cxn>
                <a:cxn ang="0">
                  <a:pos x="4" y="544"/>
                </a:cxn>
                <a:cxn ang="0">
                  <a:pos x="0" y="488"/>
                </a:cxn>
                <a:cxn ang="0">
                  <a:pos x="0" y="401"/>
                </a:cxn>
                <a:cxn ang="0">
                  <a:pos x="0" y="241"/>
                </a:cxn>
                <a:cxn ang="0">
                  <a:pos x="1" y="170"/>
                </a:cxn>
                <a:cxn ang="0">
                  <a:pos x="6" y="125"/>
                </a:cxn>
                <a:cxn ang="0">
                  <a:pos x="16" y="88"/>
                </a:cxn>
                <a:cxn ang="0">
                  <a:pos x="35" y="54"/>
                </a:cxn>
                <a:cxn ang="0">
                  <a:pos x="60" y="27"/>
                </a:cxn>
                <a:cxn ang="0">
                  <a:pos x="92" y="10"/>
                </a:cxn>
                <a:cxn ang="0">
                  <a:pos x="128" y="0"/>
                </a:cxn>
                <a:cxn ang="0">
                  <a:pos x="168" y="0"/>
                </a:cxn>
                <a:cxn ang="0">
                  <a:pos x="203" y="9"/>
                </a:cxn>
                <a:cxn ang="0">
                  <a:pos x="236" y="26"/>
                </a:cxn>
                <a:cxn ang="0">
                  <a:pos x="261" y="53"/>
                </a:cxn>
                <a:cxn ang="0">
                  <a:pos x="280" y="87"/>
                </a:cxn>
                <a:cxn ang="0">
                  <a:pos x="292" y="123"/>
                </a:cxn>
                <a:cxn ang="0">
                  <a:pos x="296" y="169"/>
                </a:cxn>
                <a:cxn ang="0">
                  <a:pos x="298" y="240"/>
                </a:cxn>
                <a:cxn ang="0">
                  <a:pos x="299" y="401"/>
                </a:cxn>
              </a:cxnLst>
              <a:rect l="0" t="0" r="r" b="b"/>
              <a:pathLst>
                <a:path w="300" h="689">
                  <a:moveTo>
                    <a:pt x="169" y="183"/>
                  </a:moveTo>
                  <a:lnTo>
                    <a:pt x="168" y="162"/>
                  </a:lnTo>
                  <a:lnTo>
                    <a:pt x="168" y="145"/>
                  </a:lnTo>
                  <a:lnTo>
                    <a:pt x="166" y="133"/>
                  </a:lnTo>
                  <a:lnTo>
                    <a:pt x="165" y="125"/>
                  </a:lnTo>
                  <a:lnTo>
                    <a:pt x="163" y="119"/>
                  </a:lnTo>
                  <a:lnTo>
                    <a:pt x="160" y="114"/>
                  </a:lnTo>
                  <a:lnTo>
                    <a:pt x="156" y="112"/>
                  </a:lnTo>
                  <a:lnTo>
                    <a:pt x="150" y="112"/>
                  </a:lnTo>
                  <a:lnTo>
                    <a:pt x="144" y="112"/>
                  </a:lnTo>
                  <a:lnTo>
                    <a:pt x="140" y="114"/>
                  </a:lnTo>
                  <a:lnTo>
                    <a:pt x="136" y="117"/>
                  </a:lnTo>
                  <a:lnTo>
                    <a:pt x="134" y="122"/>
                  </a:lnTo>
                  <a:lnTo>
                    <a:pt x="131" y="129"/>
                  </a:lnTo>
                  <a:lnTo>
                    <a:pt x="129" y="142"/>
                  </a:lnTo>
                  <a:lnTo>
                    <a:pt x="128" y="160"/>
                  </a:lnTo>
                  <a:lnTo>
                    <a:pt x="128" y="183"/>
                  </a:lnTo>
                  <a:lnTo>
                    <a:pt x="128" y="493"/>
                  </a:lnTo>
                  <a:lnTo>
                    <a:pt x="128" y="518"/>
                  </a:lnTo>
                  <a:lnTo>
                    <a:pt x="129" y="539"/>
                  </a:lnTo>
                  <a:lnTo>
                    <a:pt x="130" y="553"/>
                  </a:lnTo>
                  <a:lnTo>
                    <a:pt x="132" y="565"/>
                  </a:lnTo>
                  <a:lnTo>
                    <a:pt x="134" y="569"/>
                  </a:lnTo>
                  <a:lnTo>
                    <a:pt x="137" y="574"/>
                  </a:lnTo>
                  <a:lnTo>
                    <a:pt x="142" y="576"/>
                  </a:lnTo>
                  <a:lnTo>
                    <a:pt x="150" y="578"/>
                  </a:lnTo>
                  <a:lnTo>
                    <a:pt x="155" y="576"/>
                  </a:lnTo>
                  <a:lnTo>
                    <a:pt x="160" y="574"/>
                  </a:lnTo>
                  <a:lnTo>
                    <a:pt x="163" y="568"/>
                  </a:lnTo>
                  <a:lnTo>
                    <a:pt x="166" y="562"/>
                  </a:lnTo>
                  <a:lnTo>
                    <a:pt x="167" y="551"/>
                  </a:lnTo>
                  <a:lnTo>
                    <a:pt x="168" y="535"/>
                  </a:lnTo>
                  <a:lnTo>
                    <a:pt x="168" y="514"/>
                  </a:lnTo>
                  <a:lnTo>
                    <a:pt x="169" y="488"/>
                  </a:lnTo>
                  <a:lnTo>
                    <a:pt x="169" y="183"/>
                  </a:lnTo>
                  <a:close/>
                  <a:moveTo>
                    <a:pt x="299" y="401"/>
                  </a:moveTo>
                  <a:lnTo>
                    <a:pt x="298" y="447"/>
                  </a:lnTo>
                  <a:lnTo>
                    <a:pt x="298" y="486"/>
                  </a:lnTo>
                  <a:lnTo>
                    <a:pt x="296" y="518"/>
                  </a:lnTo>
                  <a:lnTo>
                    <a:pt x="295" y="543"/>
                  </a:lnTo>
                  <a:lnTo>
                    <a:pt x="292" y="563"/>
                  </a:lnTo>
                  <a:lnTo>
                    <a:pt x="287" y="583"/>
                  </a:lnTo>
                  <a:lnTo>
                    <a:pt x="281" y="600"/>
                  </a:lnTo>
                  <a:lnTo>
                    <a:pt x="274" y="618"/>
                  </a:lnTo>
                  <a:lnTo>
                    <a:pt x="262" y="634"/>
                  </a:lnTo>
                  <a:lnTo>
                    <a:pt x="250" y="648"/>
                  </a:lnTo>
                  <a:lnTo>
                    <a:pt x="238" y="660"/>
                  </a:lnTo>
                  <a:lnTo>
                    <a:pt x="223" y="671"/>
                  </a:lnTo>
                  <a:lnTo>
                    <a:pt x="205" y="678"/>
                  </a:lnTo>
                  <a:lnTo>
                    <a:pt x="188" y="683"/>
                  </a:lnTo>
                  <a:lnTo>
                    <a:pt x="169" y="687"/>
                  </a:lnTo>
                  <a:lnTo>
                    <a:pt x="150" y="688"/>
                  </a:lnTo>
                  <a:lnTo>
                    <a:pt x="129" y="687"/>
                  </a:lnTo>
                  <a:lnTo>
                    <a:pt x="111" y="685"/>
                  </a:lnTo>
                  <a:lnTo>
                    <a:pt x="93" y="679"/>
                  </a:lnTo>
                  <a:lnTo>
                    <a:pt x="77" y="672"/>
                  </a:lnTo>
                  <a:lnTo>
                    <a:pt x="62" y="662"/>
                  </a:lnTo>
                  <a:lnTo>
                    <a:pt x="48" y="650"/>
                  </a:lnTo>
                  <a:lnTo>
                    <a:pt x="37" y="635"/>
                  </a:lnTo>
                  <a:lnTo>
                    <a:pt x="26" y="619"/>
                  </a:lnTo>
                  <a:lnTo>
                    <a:pt x="17" y="601"/>
                  </a:lnTo>
                  <a:lnTo>
                    <a:pt x="10" y="584"/>
                  </a:lnTo>
                  <a:lnTo>
                    <a:pt x="6" y="565"/>
                  </a:lnTo>
                  <a:lnTo>
                    <a:pt x="4" y="544"/>
                  </a:lnTo>
                  <a:lnTo>
                    <a:pt x="2" y="519"/>
                  </a:lnTo>
                  <a:lnTo>
                    <a:pt x="0" y="488"/>
                  </a:lnTo>
                  <a:lnTo>
                    <a:pt x="0" y="448"/>
                  </a:lnTo>
                  <a:lnTo>
                    <a:pt x="0" y="401"/>
                  </a:lnTo>
                  <a:lnTo>
                    <a:pt x="0" y="289"/>
                  </a:lnTo>
                  <a:lnTo>
                    <a:pt x="0" y="241"/>
                  </a:lnTo>
                  <a:lnTo>
                    <a:pt x="0" y="202"/>
                  </a:lnTo>
                  <a:lnTo>
                    <a:pt x="1" y="170"/>
                  </a:lnTo>
                  <a:lnTo>
                    <a:pt x="3" y="146"/>
                  </a:lnTo>
                  <a:lnTo>
                    <a:pt x="6" y="125"/>
                  </a:lnTo>
                  <a:lnTo>
                    <a:pt x="9" y="107"/>
                  </a:lnTo>
                  <a:lnTo>
                    <a:pt x="16" y="88"/>
                  </a:lnTo>
                  <a:lnTo>
                    <a:pt x="25" y="71"/>
                  </a:lnTo>
                  <a:lnTo>
                    <a:pt x="35" y="54"/>
                  </a:lnTo>
                  <a:lnTo>
                    <a:pt x="47" y="40"/>
                  </a:lnTo>
                  <a:lnTo>
                    <a:pt x="60" y="27"/>
                  </a:lnTo>
                  <a:lnTo>
                    <a:pt x="75" y="18"/>
                  </a:lnTo>
                  <a:lnTo>
                    <a:pt x="92" y="10"/>
                  </a:lnTo>
                  <a:lnTo>
                    <a:pt x="110" y="3"/>
                  </a:lnTo>
                  <a:lnTo>
                    <a:pt x="128" y="0"/>
                  </a:lnTo>
                  <a:lnTo>
                    <a:pt x="150" y="0"/>
                  </a:lnTo>
                  <a:lnTo>
                    <a:pt x="168" y="0"/>
                  </a:lnTo>
                  <a:lnTo>
                    <a:pt x="187" y="3"/>
                  </a:lnTo>
                  <a:lnTo>
                    <a:pt x="203" y="9"/>
                  </a:lnTo>
                  <a:lnTo>
                    <a:pt x="221" y="17"/>
                  </a:lnTo>
                  <a:lnTo>
                    <a:pt x="236" y="26"/>
                  </a:lnTo>
                  <a:lnTo>
                    <a:pt x="249" y="38"/>
                  </a:lnTo>
                  <a:lnTo>
                    <a:pt x="261" y="53"/>
                  </a:lnTo>
                  <a:lnTo>
                    <a:pt x="273" y="69"/>
                  </a:lnTo>
                  <a:lnTo>
                    <a:pt x="280" y="87"/>
                  </a:lnTo>
                  <a:lnTo>
                    <a:pt x="287" y="105"/>
                  </a:lnTo>
                  <a:lnTo>
                    <a:pt x="292" y="123"/>
                  </a:lnTo>
                  <a:lnTo>
                    <a:pt x="295" y="145"/>
                  </a:lnTo>
                  <a:lnTo>
                    <a:pt x="296" y="169"/>
                  </a:lnTo>
                  <a:lnTo>
                    <a:pt x="298" y="200"/>
                  </a:lnTo>
                  <a:lnTo>
                    <a:pt x="298" y="240"/>
                  </a:lnTo>
                  <a:lnTo>
                    <a:pt x="299" y="289"/>
                  </a:lnTo>
                  <a:lnTo>
                    <a:pt x="299" y="401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65" name="Freeform 9"/>
            <p:cNvSpPr>
              <a:spLocks noChangeArrowheads="1"/>
            </p:cNvSpPr>
            <p:nvPr/>
          </p:nvSpPr>
          <p:spPr bwMode="auto">
            <a:xfrm>
              <a:off x="790" y="3936"/>
              <a:ext cx="69" cy="156"/>
            </a:xfrm>
            <a:custGeom>
              <a:avLst/>
              <a:gdLst/>
              <a:ahLst/>
              <a:cxnLst>
                <a:cxn ang="0">
                  <a:pos x="176" y="302"/>
                </a:cxn>
                <a:cxn ang="0">
                  <a:pos x="175" y="163"/>
                </a:cxn>
                <a:cxn ang="0">
                  <a:pos x="173" y="132"/>
                </a:cxn>
                <a:cxn ang="0">
                  <a:pos x="169" y="119"/>
                </a:cxn>
                <a:cxn ang="0">
                  <a:pos x="160" y="112"/>
                </a:cxn>
                <a:cxn ang="0">
                  <a:pos x="145" y="112"/>
                </a:cxn>
                <a:cxn ang="0">
                  <a:pos x="135" y="120"/>
                </a:cxn>
                <a:cxn ang="0">
                  <a:pos x="130" y="135"/>
                </a:cxn>
                <a:cxn ang="0">
                  <a:pos x="128" y="169"/>
                </a:cxn>
                <a:cxn ang="0">
                  <a:pos x="128" y="499"/>
                </a:cxn>
                <a:cxn ang="0">
                  <a:pos x="129" y="539"/>
                </a:cxn>
                <a:cxn ang="0">
                  <a:pos x="133" y="563"/>
                </a:cxn>
                <a:cxn ang="0">
                  <a:pos x="139" y="574"/>
                </a:cxn>
                <a:cxn ang="0">
                  <a:pos x="152" y="578"/>
                </a:cxn>
                <a:cxn ang="0">
                  <a:pos x="165" y="574"/>
                </a:cxn>
                <a:cxn ang="0">
                  <a:pos x="171" y="563"/>
                </a:cxn>
                <a:cxn ang="0">
                  <a:pos x="174" y="538"/>
                </a:cxn>
                <a:cxn ang="0">
                  <a:pos x="176" y="495"/>
                </a:cxn>
                <a:cxn ang="0">
                  <a:pos x="305" y="411"/>
                </a:cxn>
                <a:cxn ang="0">
                  <a:pos x="304" y="483"/>
                </a:cxn>
                <a:cxn ang="0">
                  <a:pos x="299" y="556"/>
                </a:cxn>
                <a:cxn ang="0">
                  <a:pos x="287" y="601"/>
                </a:cxn>
                <a:cxn ang="0">
                  <a:pos x="263" y="639"/>
                </a:cxn>
                <a:cxn ang="0">
                  <a:pos x="227" y="670"/>
                </a:cxn>
                <a:cxn ang="0">
                  <a:pos x="180" y="685"/>
                </a:cxn>
                <a:cxn ang="0">
                  <a:pos x="127" y="685"/>
                </a:cxn>
                <a:cxn ang="0">
                  <a:pos x="80" y="672"/>
                </a:cxn>
                <a:cxn ang="0">
                  <a:pos x="43" y="646"/>
                </a:cxn>
                <a:cxn ang="0">
                  <a:pos x="18" y="609"/>
                </a:cxn>
                <a:cxn ang="0">
                  <a:pos x="6" y="559"/>
                </a:cxn>
                <a:cxn ang="0">
                  <a:pos x="0" y="485"/>
                </a:cxn>
                <a:cxn ang="0">
                  <a:pos x="0" y="248"/>
                </a:cxn>
                <a:cxn ang="0">
                  <a:pos x="0" y="183"/>
                </a:cxn>
                <a:cxn ang="0">
                  <a:pos x="4" y="139"/>
                </a:cxn>
                <a:cxn ang="0">
                  <a:pos x="10" y="104"/>
                </a:cxn>
                <a:cxn ang="0">
                  <a:pos x="25" y="71"/>
                </a:cxn>
                <a:cxn ang="0">
                  <a:pos x="47" y="40"/>
                </a:cxn>
                <a:cxn ang="0">
                  <a:pos x="76" y="18"/>
                </a:cxn>
                <a:cxn ang="0">
                  <a:pos x="111" y="3"/>
                </a:cxn>
                <a:cxn ang="0">
                  <a:pos x="150" y="0"/>
                </a:cxn>
                <a:cxn ang="0">
                  <a:pos x="202" y="6"/>
                </a:cxn>
                <a:cxn ang="0">
                  <a:pos x="244" y="28"/>
                </a:cxn>
                <a:cxn ang="0">
                  <a:pos x="275" y="62"/>
                </a:cxn>
                <a:cxn ang="0">
                  <a:pos x="294" y="103"/>
                </a:cxn>
                <a:cxn ang="0">
                  <a:pos x="302" y="158"/>
                </a:cxn>
                <a:cxn ang="0">
                  <a:pos x="305" y="240"/>
                </a:cxn>
              </a:cxnLst>
              <a:rect l="0" t="0" r="r" b="b"/>
              <a:pathLst>
                <a:path w="306" h="689">
                  <a:moveTo>
                    <a:pt x="305" y="302"/>
                  </a:moveTo>
                  <a:lnTo>
                    <a:pt x="176" y="302"/>
                  </a:lnTo>
                  <a:lnTo>
                    <a:pt x="176" y="187"/>
                  </a:lnTo>
                  <a:lnTo>
                    <a:pt x="175" y="163"/>
                  </a:lnTo>
                  <a:lnTo>
                    <a:pt x="174" y="146"/>
                  </a:lnTo>
                  <a:lnTo>
                    <a:pt x="173" y="132"/>
                  </a:lnTo>
                  <a:lnTo>
                    <a:pt x="172" y="123"/>
                  </a:lnTo>
                  <a:lnTo>
                    <a:pt x="169" y="119"/>
                  </a:lnTo>
                  <a:lnTo>
                    <a:pt x="165" y="114"/>
                  </a:lnTo>
                  <a:lnTo>
                    <a:pt x="160" y="112"/>
                  </a:lnTo>
                  <a:lnTo>
                    <a:pt x="153" y="112"/>
                  </a:lnTo>
                  <a:lnTo>
                    <a:pt x="145" y="112"/>
                  </a:lnTo>
                  <a:lnTo>
                    <a:pt x="140" y="114"/>
                  </a:lnTo>
                  <a:lnTo>
                    <a:pt x="135" y="120"/>
                  </a:lnTo>
                  <a:lnTo>
                    <a:pt x="133" y="126"/>
                  </a:lnTo>
                  <a:lnTo>
                    <a:pt x="130" y="135"/>
                  </a:lnTo>
                  <a:lnTo>
                    <a:pt x="129" y="150"/>
                  </a:lnTo>
                  <a:lnTo>
                    <a:pt x="128" y="169"/>
                  </a:lnTo>
                  <a:lnTo>
                    <a:pt x="128" y="192"/>
                  </a:lnTo>
                  <a:lnTo>
                    <a:pt x="128" y="499"/>
                  </a:lnTo>
                  <a:lnTo>
                    <a:pt x="128" y="521"/>
                  </a:lnTo>
                  <a:lnTo>
                    <a:pt x="129" y="539"/>
                  </a:lnTo>
                  <a:lnTo>
                    <a:pt x="130" y="552"/>
                  </a:lnTo>
                  <a:lnTo>
                    <a:pt x="133" y="563"/>
                  </a:lnTo>
                  <a:lnTo>
                    <a:pt x="135" y="568"/>
                  </a:lnTo>
                  <a:lnTo>
                    <a:pt x="139" y="574"/>
                  </a:lnTo>
                  <a:lnTo>
                    <a:pt x="145" y="576"/>
                  </a:lnTo>
                  <a:lnTo>
                    <a:pt x="152" y="578"/>
                  </a:lnTo>
                  <a:lnTo>
                    <a:pt x="158" y="576"/>
                  </a:lnTo>
                  <a:lnTo>
                    <a:pt x="165" y="574"/>
                  </a:lnTo>
                  <a:lnTo>
                    <a:pt x="168" y="568"/>
                  </a:lnTo>
                  <a:lnTo>
                    <a:pt x="171" y="563"/>
                  </a:lnTo>
                  <a:lnTo>
                    <a:pt x="173" y="552"/>
                  </a:lnTo>
                  <a:lnTo>
                    <a:pt x="174" y="538"/>
                  </a:lnTo>
                  <a:lnTo>
                    <a:pt x="175" y="518"/>
                  </a:lnTo>
                  <a:lnTo>
                    <a:pt x="176" y="495"/>
                  </a:lnTo>
                  <a:lnTo>
                    <a:pt x="176" y="411"/>
                  </a:lnTo>
                  <a:lnTo>
                    <a:pt x="305" y="411"/>
                  </a:lnTo>
                  <a:lnTo>
                    <a:pt x="305" y="436"/>
                  </a:lnTo>
                  <a:lnTo>
                    <a:pt x="304" y="483"/>
                  </a:lnTo>
                  <a:lnTo>
                    <a:pt x="302" y="524"/>
                  </a:lnTo>
                  <a:lnTo>
                    <a:pt x="299" y="556"/>
                  </a:lnTo>
                  <a:lnTo>
                    <a:pt x="294" y="581"/>
                  </a:lnTo>
                  <a:lnTo>
                    <a:pt x="287" y="601"/>
                  </a:lnTo>
                  <a:lnTo>
                    <a:pt x="276" y="621"/>
                  </a:lnTo>
                  <a:lnTo>
                    <a:pt x="263" y="639"/>
                  </a:lnTo>
                  <a:lnTo>
                    <a:pt x="246" y="658"/>
                  </a:lnTo>
                  <a:lnTo>
                    <a:pt x="227" y="670"/>
                  </a:lnTo>
                  <a:lnTo>
                    <a:pt x="204" y="680"/>
                  </a:lnTo>
                  <a:lnTo>
                    <a:pt x="180" y="685"/>
                  </a:lnTo>
                  <a:lnTo>
                    <a:pt x="154" y="688"/>
                  </a:lnTo>
                  <a:lnTo>
                    <a:pt x="127" y="685"/>
                  </a:lnTo>
                  <a:lnTo>
                    <a:pt x="102" y="680"/>
                  </a:lnTo>
                  <a:lnTo>
                    <a:pt x="80" y="672"/>
                  </a:lnTo>
                  <a:lnTo>
                    <a:pt x="60" y="662"/>
                  </a:lnTo>
                  <a:lnTo>
                    <a:pt x="43" y="646"/>
                  </a:lnTo>
                  <a:lnTo>
                    <a:pt x="29" y="629"/>
                  </a:lnTo>
                  <a:lnTo>
                    <a:pt x="18" y="609"/>
                  </a:lnTo>
                  <a:lnTo>
                    <a:pt x="11" y="587"/>
                  </a:lnTo>
                  <a:lnTo>
                    <a:pt x="6" y="559"/>
                  </a:lnTo>
                  <a:lnTo>
                    <a:pt x="3" y="524"/>
                  </a:lnTo>
                  <a:lnTo>
                    <a:pt x="0" y="485"/>
                  </a:lnTo>
                  <a:lnTo>
                    <a:pt x="0" y="440"/>
                  </a:lnTo>
                  <a:lnTo>
                    <a:pt x="0" y="248"/>
                  </a:lnTo>
                  <a:lnTo>
                    <a:pt x="0" y="214"/>
                  </a:lnTo>
                  <a:lnTo>
                    <a:pt x="0" y="183"/>
                  </a:lnTo>
                  <a:lnTo>
                    <a:pt x="2" y="160"/>
                  </a:lnTo>
                  <a:lnTo>
                    <a:pt x="4" y="139"/>
                  </a:lnTo>
                  <a:lnTo>
                    <a:pt x="6" y="121"/>
                  </a:lnTo>
                  <a:lnTo>
                    <a:pt x="10" y="104"/>
                  </a:lnTo>
                  <a:lnTo>
                    <a:pt x="16" y="87"/>
                  </a:lnTo>
                  <a:lnTo>
                    <a:pt x="25" y="71"/>
                  </a:lnTo>
                  <a:lnTo>
                    <a:pt x="34" y="54"/>
                  </a:lnTo>
                  <a:lnTo>
                    <a:pt x="47" y="40"/>
                  </a:lnTo>
                  <a:lnTo>
                    <a:pt x="60" y="28"/>
                  </a:lnTo>
                  <a:lnTo>
                    <a:pt x="76" y="18"/>
                  </a:lnTo>
                  <a:lnTo>
                    <a:pt x="92" y="10"/>
                  </a:lnTo>
                  <a:lnTo>
                    <a:pt x="111" y="3"/>
                  </a:lnTo>
                  <a:lnTo>
                    <a:pt x="129" y="0"/>
                  </a:lnTo>
                  <a:lnTo>
                    <a:pt x="150" y="0"/>
                  </a:lnTo>
                  <a:lnTo>
                    <a:pt x="177" y="1"/>
                  </a:lnTo>
                  <a:lnTo>
                    <a:pt x="202" y="6"/>
                  </a:lnTo>
                  <a:lnTo>
                    <a:pt x="225" y="15"/>
                  </a:lnTo>
                  <a:lnTo>
                    <a:pt x="244" y="28"/>
                  </a:lnTo>
                  <a:lnTo>
                    <a:pt x="261" y="43"/>
                  </a:lnTo>
                  <a:lnTo>
                    <a:pt x="275" y="62"/>
                  </a:lnTo>
                  <a:lnTo>
                    <a:pt x="286" y="81"/>
                  </a:lnTo>
                  <a:lnTo>
                    <a:pt x="294" y="103"/>
                  </a:lnTo>
                  <a:lnTo>
                    <a:pt x="298" y="126"/>
                  </a:lnTo>
                  <a:lnTo>
                    <a:pt x="302" y="158"/>
                  </a:lnTo>
                  <a:lnTo>
                    <a:pt x="304" y="196"/>
                  </a:lnTo>
                  <a:lnTo>
                    <a:pt x="305" y="240"/>
                  </a:lnTo>
                  <a:lnTo>
                    <a:pt x="305" y="302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66" name="Freeform 10"/>
            <p:cNvSpPr>
              <a:spLocks noChangeArrowheads="1"/>
            </p:cNvSpPr>
            <p:nvPr/>
          </p:nvSpPr>
          <p:spPr bwMode="auto">
            <a:xfrm>
              <a:off x="870" y="3939"/>
              <a:ext cx="68" cy="150"/>
            </a:xfrm>
            <a:custGeom>
              <a:avLst/>
              <a:gdLst/>
              <a:ahLst/>
              <a:cxnLst>
                <a:cxn ang="0">
                  <a:pos x="128" y="260"/>
                </a:cxn>
                <a:cxn ang="0">
                  <a:pos x="135" y="260"/>
                </a:cxn>
                <a:cxn ang="0">
                  <a:pos x="141" y="260"/>
                </a:cxn>
                <a:cxn ang="0">
                  <a:pos x="156" y="256"/>
                </a:cxn>
                <a:cxn ang="0">
                  <a:pos x="166" y="247"/>
                </a:cxn>
                <a:cxn ang="0">
                  <a:pos x="169" y="223"/>
                </a:cxn>
                <a:cxn ang="0">
                  <a:pos x="171" y="175"/>
                </a:cxn>
                <a:cxn ang="0">
                  <a:pos x="169" y="148"/>
                </a:cxn>
                <a:cxn ang="0">
                  <a:pos x="167" y="132"/>
                </a:cxn>
                <a:cxn ang="0">
                  <a:pos x="160" y="121"/>
                </a:cxn>
                <a:cxn ang="0">
                  <a:pos x="155" y="116"/>
                </a:cxn>
                <a:cxn ang="0">
                  <a:pos x="145" y="114"/>
                </a:cxn>
                <a:cxn ang="0">
                  <a:pos x="128" y="112"/>
                </a:cxn>
                <a:cxn ang="0">
                  <a:pos x="128" y="549"/>
                </a:cxn>
                <a:cxn ang="0">
                  <a:pos x="150" y="545"/>
                </a:cxn>
                <a:cxn ang="0">
                  <a:pos x="163" y="537"/>
                </a:cxn>
                <a:cxn ang="0">
                  <a:pos x="168" y="519"/>
                </a:cxn>
                <a:cxn ang="0">
                  <a:pos x="171" y="487"/>
                </a:cxn>
                <a:cxn ang="0">
                  <a:pos x="170" y="405"/>
                </a:cxn>
                <a:cxn ang="0">
                  <a:pos x="167" y="379"/>
                </a:cxn>
                <a:cxn ang="0">
                  <a:pos x="158" y="368"/>
                </a:cxn>
                <a:cxn ang="0">
                  <a:pos x="141" y="363"/>
                </a:cxn>
                <a:cxn ang="0">
                  <a:pos x="0" y="0"/>
                </a:cxn>
                <a:cxn ang="0">
                  <a:pos x="156" y="0"/>
                </a:cxn>
                <a:cxn ang="0">
                  <a:pos x="202" y="7"/>
                </a:cxn>
                <a:cxn ang="0">
                  <a:pos x="236" y="20"/>
                </a:cxn>
                <a:cxn ang="0">
                  <a:pos x="261" y="45"/>
                </a:cxn>
                <a:cxn ang="0">
                  <a:pos x="279" y="86"/>
                </a:cxn>
                <a:cxn ang="0">
                  <a:pos x="289" y="147"/>
                </a:cxn>
                <a:cxn ang="0">
                  <a:pos x="290" y="214"/>
                </a:cxn>
                <a:cxn ang="0">
                  <a:pos x="283" y="254"/>
                </a:cxn>
                <a:cxn ang="0">
                  <a:pos x="268" y="279"/>
                </a:cxn>
                <a:cxn ang="0">
                  <a:pos x="241" y="297"/>
                </a:cxn>
                <a:cxn ang="0">
                  <a:pos x="243" y="311"/>
                </a:cxn>
                <a:cxn ang="0">
                  <a:pos x="274" y="334"/>
                </a:cxn>
                <a:cxn ang="0">
                  <a:pos x="291" y="365"/>
                </a:cxn>
                <a:cxn ang="0">
                  <a:pos x="299" y="413"/>
                </a:cxn>
                <a:cxn ang="0">
                  <a:pos x="300" y="507"/>
                </a:cxn>
                <a:cxn ang="0">
                  <a:pos x="297" y="564"/>
                </a:cxn>
                <a:cxn ang="0">
                  <a:pos x="289" y="605"/>
                </a:cxn>
                <a:cxn ang="0">
                  <a:pos x="273" y="632"/>
                </a:cxn>
                <a:cxn ang="0">
                  <a:pos x="252" y="650"/>
                </a:cxn>
                <a:cxn ang="0">
                  <a:pos x="213" y="657"/>
                </a:cxn>
                <a:cxn ang="0">
                  <a:pos x="149" y="661"/>
                </a:cxn>
                <a:cxn ang="0">
                  <a:pos x="0" y="0"/>
                </a:cxn>
              </a:cxnLst>
              <a:rect l="0" t="0" r="r" b="b"/>
              <a:pathLst>
                <a:path w="301" h="662">
                  <a:moveTo>
                    <a:pt x="128" y="112"/>
                  </a:moveTo>
                  <a:lnTo>
                    <a:pt x="128" y="260"/>
                  </a:lnTo>
                  <a:lnTo>
                    <a:pt x="132" y="260"/>
                  </a:lnTo>
                  <a:lnTo>
                    <a:pt x="135" y="260"/>
                  </a:lnTo>
                  <a:lnTo>
                    <a:pt x="138" y="260"/>
                  </a:lnTo>
                  <a:lnTo>
                    <a:pt x="141" y="260"/>
                  </a:lnTo>
                  <a:lnTo>
                    <a:pt x="149" y="259"/>
                  </a:lnTo>
                  <a:lnTo>
                    <a:pt x="156" y="256"/>
                  </a:lnTo>
                  <a:lnTo>
                    <a:pt x="161" y="252"/>
                  </a:lnTo>
                  <a:lnTo>
                    <a:pt x="166" y="247"/>
                  </a:lnTo>
                  <a:lnTo>
                    <a:pt x="168" y="238"/>
                  </a:lnTo>
                  <a:lnTo>
                    <a:pt x="169" y="223"/>
                  </a:lnTo>
                  <a:lnTo>
                    <a:pt x="170" y="202"/>
                  </a:lnTo>
                  <a:lnTo>
                    <a:pt x="171" y="175"/>
                  </a:lnTo>
                  <a:lnTo>
                    <a:pt x="170" y="160"/>
                  </a:lnTo>
                  <a:lnTo>
                    <a:pt x="169" y="148"/>
                  </a:lnTo>
                  <a:lnTo>
                    <a:pt x="168" y="139"/>
                  </a:lnTo>
                  <a:lnTo>
                    <a:pt x="167" y="132"/>
                  </a:lnTo>
                  <a:lnTo>
                    <a:pt x="164" y="125"/>
                  </a:lnTo>
                  <a:lnTo>
                    <a:pt x="160" y="121"/>
                  </a:lnTo>
                  <a:lnTo>
                    <a:pt x="158" y="118"/>
                  </a:lnTo>
                  <a:lnTo>
                    <a:pt x="155" y="116"/>
                  </a:lnTo>
                  <a:lnTo>
                    <a:pt x="151" y="115"/>
                  </a:lnTo>
                  <a:lnTo>
                    <a:pt x="145" y="114"/>
                  </a:lnTo>
                  <a:lnTo>
                    <a:pt x="137" y="112"/>
                  </a:lnTo>
                  <a:lnTo>
                    <a:pt x="128" y="112"/>
                  </a:lnTo>
                  <a:close/>
                  <a:moveTo>
                    <a:pt x="128" y="363"/>
                  </a:moveTo>
                  <a:lnTo>
                    <a:pt x="128" y="549"/>
                  </a:lnTo>
                  <a:lnTo>
                    <a:pt x="140" y="546"/>
                  </a:lnTo>
                  <a:lnTo>
                    <a:pt x="150" y="545"/>
                  </a:lnTo>
                  <a:lnTo>
                    <a:pt x="157" y="541"/>
                  </a:lnTo>
                  <a:lnTo>
                    <a:pt x="163" y="537"/>
                  </a:lnTo>
                  <a:lnTo>
                    <a:pt x="166" y="529"/>
                  </a:lnTo>
                  <a:lnTo>
                    <a:pt x="168" y="519"/>
                  </a:lnTo>
                  <a:lnTo>
                    <a:pt x="170" y="504"/>
                  </a:lnTo>
                  <a:lnTo>
                    <a:pt x="171" y="487"/>
                  </a:lnTo>
                  <a:lnTo>
                    <a:pt x="171" y="425"/>
                  </a:lnTo>
                  <a:lnTo>
                    <a:pt x="170" y="405"/>
                  </a:lnTo>
                  <a:lnTo>
                    <a:pt x="169" y="389"/>
                  </a:lnTo>
                  <a:lnTo>
                    <a:pt x="167" y="379"/>
                  </a:lnTo>
                  <a:lnTo>
                    <a:pt x="164" y="374"/>
                  </a:lnTo>
                  <a:lnTo>
                    <a:pt x="158" y="368"/>
                  </a:lnTo>
                  <a:lnTo>
                    <a:pt x="152" y="365"/>
                  </a:lnTo>
                  <a:lnTo>
                    <a:pt x="141" y="363"/>
                  </a:lnTo>
                  <a:lnTo>
                    <a:pt x="128" y="363"/>
                  </a:lnTo>
                  <a:close/>
                  <a:moveTo>
                    <a:pt x="0" y="0"/>
                  </a:moveTo>
                  <a:lnTo>
                    <a:pt x="128" y="0"/>
                  </a:lnTo>
                  <a:lnTo>
                    <a:pt x="156" y="0"/>
                  </a:lnTo>
                  <a:lnTo>
                    <a:pt x="182" y="3"/>
                  </a:lnTo>
                  <a:lnTo>
                    <a:pt x="202" y="7"/>
                  </a:lnTo>
                  <a:lnTo>
                    <a:pt x="220" y="12"/>
                  </a:lnTo>
                  <a:lnTo>
                    <a:pt x="236" y="20"/>
                  </a:lnTo>
                  <a:lnTo>
                    <a:pt x="249" y="30"/>
                  </a:lnTo>
                  <a:lnTo>
                    <a:pt x="261" y="45"/>
                  </a:lnTo>
                  <a:lnTo>
                    <a:pt x="272" y="64"/>
                  </a:lnTo>
                  <a:lnTo>
                    <a:pt x="279" y="86"/>
                  </a:lnTo>
                  <a:lnTo>
                    <a:pt x="286" y="114"/>
                  </a:lnTo>
                  <a:lnTo>
                    <a:pt x="289" y="147"/>
                  </a:lnTo>
                  <a:lnTo>
                    <a:pt x="291" y="188"/>
                  </a:lnTo>
                  <a:lnTo>
                    <a:pt x="290" y="214"/>
                  </a:lnTo>
                  <a:lnTo>
                    <a:pt x="287" y="236"/>
                  </a:lnTo>
                  <a:lnTo>
                    <a:pt x="283" y="254"/>
                  </a:lnTo>
                  <a:lnTo>
                    <a:pt x="276" y="269"/>
                  </a:lnTo>
                  <a:lnTo>
                    <a:pt x="268" y="279"/>
                  </a:lnTo>
                  <a:lnTo>
                    <a:pt x="256" y="289"/>
                  </a:lnTo>
                  <a:lnTo>
                    <a:pt x="241" y="297"/>
                  </a:lnTo>
                  <a:lnTo>
                    <a:pt x="224" y="305"/>
                  </a:lnTo>
                  <a:lnTo>
                    <a:pt x="243" y="311"/>
                  </a:lnTo>
                  <a:lnTo>
                    <a:pt x="261" y="322"/>
                  </a:lnTo>
                  <a:lnTo>
                    <a:pt x="274" y="334"/>
                  </a:lnTo>
                  <a:lnTo>
                    <a:pt x="284" y="349"/>
                  </a:lnTo>
                  <a:lnTo>
                    <a:pt x="291" y="365"/>
                  </a:lnTo>
                  <a:lnTo>
                    <a:pt x="296" y="388"/>
                  </a:lnTo>
                  <a:lnTo>
                    <a:pt x="299" y="413"/>
                  </a:lnTo>
                  <a:lnTo>
                    <a:pt x="300" y="444"/>
                  </a:lnTo>
                  <a:lnTo>
                    <a:pt x="300" y="507"/>
                  </a:lnTo>
                  <a:lnTo>
                    <a:pt x="299" y="537"/>
                  </a:lnTo>
                  <a:lnTo>
                    <a:pt x="297" y="564"/>
                  </a:lnTo>
                  <a:lnTo>
                    <a:pt x="294" y="587"/>
                  </a:lnTo>
                  <a:lnTo>
                    <a:pt x="289" y="605"/>
                  </a:lnTo>
                  <a:lnTo>
                    <a:pt x="282" y="620"/>
                  </a:lnTo>
                  <a:lnTo>
                    <a:pt x="273" y="632"/>
                  </a:lnTo>
                  <a:lnTo>
                    <a:pt x="263" y="643"/>
                  </a:lnTo>
                  <a:lnTo>
                    <a:pt x="252" y="650"/>
                  </a:lnTo>
                  <a:lnTo>
                    <a:pt x="236" y="655"/>
                  </a:lnTo>
                  <a:lnTo>
                    <a:pt x="213" y="657"/>
                  </a:lnTo>
                  <a:lnTo>
                    <a:pt x="184" y="659"/>
                  </a:lnTo>
                  <a:lnTo>
                    <a:pt x="149" y="661"/>
                  </a:lnTo>
                  <a:lnTo>
                    <a:pt x="0" y="661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67" name="Freeform 11"/>
            <p:cNvSpPr>
              <a:spLocks noChangeArrowheads="1"/>
            </p:cNvSpPr>
            <p:nvPr/>
          </p:nvSpPr>
          <p:spPr bwMode="auto">
            <a:xfrm>
              <a:off x="968" y="3939"/>
              <a:ext cx="74" cy="150"/>
            </a:xfrm>
            <a:custGeom>
              <a:avLst/>
              <a:gdLst/>
              <a:ahLst/>
              <a:cxnLst>
                <a:cxn ang="0">
                  <a:pos x="184" y="425"/>
                </a:cxn>
                <a:cxn ang="0">
                  <a:pos x="178" y="364"/>
                </a:cxn>
                <a:cxn ang="0">
                  <a:pos x="174" y="298"/>
                </a:cxn>
                <a:cxn ang="0">
                  <a:pos x="169" y="226"/>
                </a:cxn>
                <a:cxn ang="0">
                  <a:pos x="164" y="148"/>
                </a:cxn>
                <a:cxn ang="0">
                  <a:pos x="155" y="236"/>
                </a:cxn>
                <a:cxn ang="0">
                  <a:pos x="147" y="311"/>
                </a:cxn>
                <a:cxn ang="0">
                  <a:pos x="142" y="375"/>
                </a:cxn>
                <a:cxn ang="0">
                  <a:pos x="139" y="425"/>
                </a:cxn>
                <a:cxn ang="0">
                  <a:pos x="184" y="425"/>
                </a:cxn>
                <a:cxn ang="0">
                  <a:pos x="252" y="0"/>
                </a:cxn>
                <a:cxn ang="0">
                  <a:pos x="327" y="661"/>
                </a:cxn>
                <a:cxn ang="0">
                  <a:pos x="193" y="661"/>
                </a:cxn>
                <a:cxn ang="0">
                  <a:pos x="188" y="542"/>
                </a:cxn>
                <a:cxn ang="0">
                  <a:pos x="141" y="542"/>
                </a:cxn>
                <a:cxn ang="0">
                  <a:pos x="133" y="661"/>
                </a:cxn>
                <a:cxn ang="0">
                  <a:pos x="0" y="661"/>
                </a:cxn>
                <a:cxn ang="0">
                  <a:pos x="65" y="0"/>
                </a:cxn>
                <a:cxn ang="0">
                  <a:pos x="252" y="0"/>
                </a:cxn>
              </a:cxnLst>
              <a:rect l="0" t="0" r="r" b="b"/>
              <a:pathLst>
                <a:path w="328" h="662">
                  <a:moveTo>
                    <a:pt x="184" y="425"/>
                  </a:moveTo>
                  <a:lnTo>
                    <a:pt x="178" y="364"/>
                  </a:lnTo>
                  <a:lnTo>
                    <a:pt x="174" y="298"/>
                  </a:lnTo>
                  <a:lnTo>
                    <a:pt x="169" y="226"/>
                  </a:lnTo>
                  <a:lnTo>
                    <a:pt x="164" y="148"/>
                  </a:lnTo>
                  <a:lnTo>
                    <a:pt x="155" y="236"/>
                  </a:lnTo>
                  <a:lnTo>
                    <a:pt x="147" y="311"/>
                  </a:lnTo>
                  <a:lnTo>
                    <a:pt x="142" y="375"/>
                  </a:lnTo>
                  <a:lnTo>
                    <a:pt x="139" y="425"/>
                  </a:lnTo>
                  <a:lnTo>
                    <a:pt x="184" y="425"/>
                  </a:lnTo>
                  <a:close/>
                  <a:moveTo>
                    <a:pt x="252" y="0"/>
                  </a:moveTo>
                  <a:lnTo>
                    <a:pt x="327" y="661"/>
                  </a:lnTo>
                  <a:lnTo>
                    <a:pt x="193" y="661"/>
                  </a:lnTo>
                  <a:lnTo>
                    <a:pt x="188" y="542"/>
                  </a:lnTo>
                  <a:lnTo>
                    <a:pt x="141" y="542"/>
                  </a:lnTo>
                  <a:lnTo>
                    <a:pt x="133" y="661"/>
                  </a:lnTo>
                  <a:lnTo>
                    <a:pt x="0" y="661"/>
                  </a:lnTo>
                  <a:lnTo>
                    <a:pt x="65" y="0"/>
                  </a:lnTo>
                  <a:lnTo>
                    <a:pt x="252" y="0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68" name="Freeform 12"/>
            <p:cNvSpPr>
              <a:spLocks noChangeArrowheads="1"/>
            </p:cNvSpPr>
            <p:nvPr/>
          </p:nvSpPr>
          <p:spPr bwMode="auto">
            <a:xfrm>
              <a:off x="1044" y="3936"/>
              <a:ext cx="67" cy="156"/>
            </a:xfrm>
            <a:custGeom>
              <a:avLst/>
              <a:gdLst/>
              <a:ahLst/>
              <a:cxnLst>
                <a:cxn ang="0">
                  <a:pos x="163" y="214"/>
                </a:cxn>
                <a:cxn ang="0">
                  <a:pos x="162" y="148"/>
                </a:cxn>
                <a:cxn ang="0">
                  <a:pos x="161" y="126"/>
                </a:cxn>
                <a:cxn ang="0">
                  <a:pos x="156" y="116"/>
                </a:cxn>
                <a:cxn ang="0">
                  <a:pos x="148" y="112"/>
                </a:cxn>
                <a:cxn ang="0">
                  <a:pos x="138" y="112"/>
                </a:cxn>
                <a:cxn ang="0">
                  <a:pos x="129" y="119"/>
                </a:cxn>
                <a:cxn ang="0">
                  <a:pos x="124" y="132"/>
                </a:cxn>
                <a:cxn ang="0">
                  <a:pos x="121" y="150"/>
                </a:cxn>
                <a:cxn ang="0">
                  <a:pos x="121" y="178"/>
                </a:cxn>
                <a:cxn ang="0">
                  <a:pos x="124" y="203"/>
                </a:cxn>
                <a:cxn ang="0">
                  <a:pos x="131" y="221"/>
                </a:cxn>
                <a:cxn ang="0">
                  <a:pos x="149" y="241"/>
                </a:cxn>
                <a:cxn ang="0">
                  <a:pos x="202" y="284"/>
                </a:cxn>
                <a:cxn ang="0">
                  <a:pos x="256" y="341"/>
                </a:cxn>
                <a:cxn ang="0">
                  <a:pos x="280" y="390"/>
                </a:cxn>
                <a:cxn ang="0">
                  <a:pos x="293" y="460"/>
                </a:cxn>
                <a:cxn ang="0">
                  <a:pos x="294" y="539"/>
                </a:cxn>
                <a:cxn ang="0">
                  <a:pos x="287" y="591"/>
                </a:cxn>
                <a:cxn ang="0">
                  <a:pos x="274" y="626"/>
                </a:cxn>
                <a:cxn ang="0">
                  <a:pos x="250" y="654"/>
                </a:cxn>
                <a:cxn ang="0">
                  <a:pos x="215" y="675"/>
                </a:cxn>
                <a:cxn ang="0">
                  <a:pos x="174" y="685"/>
                </a:cxn>
                <a:cxn ang="0">
                  <a:pos x="125" y="685"/>
                </a:cxn>
                <a:cxn ang="0">
                  <a:pos x="82" y="673"/>
                </a:cxn>
                <a:cxn ang="0">
                  <a:pos x="45" y="648"/>
                </a:cxn>
                <a:cxn ang="0">
                  <a:pos x="21" y="616"/>
                </a:cxn>
                <a:cxn ang="0">
                  <a:pos x="9" y="574"/>
                </a:cxn>
                <a:cxn ang="0">
                  <a:pos x="4" y="517"/>
                </a:cxn>
                <a:cxn ang="0">
                  <a:pos x="4" y="439"/>
                </a:cxn>
                <a:cxn ang="0">
                  <a:pos x="124" y="519"/>
                </a:cxn>
                <a:cxn ang="0">
                  <a:pos x="124" y="550"/>
                </a:cxn>
                <a:cxn ang="0">
                  <a:pos x="128" y="567"/>
                </a:cxn>
                <a:cxn ang="0">
                  <a:pos x="135" y="574"/>
                </a:cxn>
                <a:cxn ang="0">
                  <a:pos x="146" y="578"/>
                </a:cxn>
                <a:cxn ang="0">
                  <a:pos x="157" y="574"/>
                </a:cxn>
                <a:cxn ang="0">
                  <a:pos x="166" y="565"/>
                </a:cxn>
                <a:cxn ang="0">
                  <a:pos x="170" y="547"/>
                </a:cxn>
                <a:cxn ang="0">
                  <a:pos x="172" y="524"/>
                </a:cxn>
                <a:cxn ang="0">
                  <a:pos x="169" y="474"/>
                </a:cxn>
                <a:cxn ang="0">
                  <a:pos x="160" y="447"/>
                </a:cxn>
                <a:cxn ang="0">
                  <a:pos x="138" y="423"/>
                </a:cxn>
                <a:cxn ang="0">
                  <a:pos x="99" y="388"/>
                </a:cxn>
                <a:cxn ang="0">
                  <a:pos x="59" y="350"/>
                </a:cxn>
                <a:cxn ang="0">
                  <a:pos x="35" y="325"/>
                </a:cxn>
                <a:cxn ang="0">
                  <a:pos x="20" y="302"/>
                </a:cxn>
                <a:cxn ang="0">
                  <a:pos x="9" y="273"/>
                </a:cxn>
                <a:cxn ang="0">
                  <a:pos x="2" y="233"/>
                </a:cxn>
                <a:cxn ang="0">
                  <a:pos x="0" y="186"/>
                </a:cxn>
                <a:cxn ang="0">
                  <a:pos x="3" y="120"/>
                </a:cxn>
                <a:cxn ang="0">
                  <a:pos x="13" y="75"/>
                </a:cxn>
                <a:cxn ang="0">
                  <a:pos x="32" y="43"/>
                </a:cxn>
                <a:cxn ang="0">
                  <a:pos x="61" y="19"/>
                </a:cxn>
                <a:cxn ang="0">
                  <a:pos x="96" y="3"/>
                </a:cxn>
                <a:cxn ang="0">
                  <a:pos x="139" y="0"/>
                </a:cxn>
                <a:cxn ang="0">
                  <a:pos x="186" y="3"/>
                </a:cxn>
                <a:cxn ang="0">
                  <a:pos x="226" y="21"/>
                </a:cxn>
                <a:cxn ang="0">
                  <a:pos x="254" y="44"/>
                </a:cxn>
                <a:cxn ang="0">
                  <a:pos x="272" y="76"/>
                </a:cxn>
                <a:cxn ang="0">
                  <a:pos x="280" y="120"/>
                </a:cxn>
                <a:cxn ang="0">
                  <a:pos x="283" y="188"/>
                </a:cxn>
              </a:cxnLst>
              <a:rect l="0" t="0" r="r" b="b"/>
              <a:pathLst>
                <a:path w="296" h="689">
                  <a:moveTo>
                    <a:pt x="283" y="214"/>
                  </a:moveTo>
                  <a:lnTo>
                    <a:pt x="163" y="214"/>
                  </a:lnTo>
                  <a:lnTo>
                    <a:pt x="163" y="164"/>
                  </a:lnTo>
                  <a:lnTo>
                    <a:pt x="162" y="148"/>
                  </a:lnTo>
                  <a:lnTo>
                    <a:pt x="161" y="137"/>
                  </a:lnTo>
                  <a:lnTo>
                    <a:pt x="161" y="126"/>
                  </a:lnTo>
                  <a:lnTo>
                    <a:pt x="159" y="121"/>
                  </a:lnTo>
                  <a:lnTo>
                    <a:pt x="156" y="116"/>
                  </a:lnTo>
                  <a:lnTo>
                    <a:pt x="153" y="113"/>
                  </a:lnTo>
                  <a:lnTo>
                    <a:pt x="148" y="112"/>
                  </a:lnTo>
                  <a:lnTo>
                    <a:pt x="144" y="112"/>
                  </a:lnTo>
                  <a:lnTo>
                    <a:pt x="138" y="112"/>
                  </a:lnTo>
                  <a:lnTo>
                    <a:pt x="133" y="114"/>
                  </a:lnTo>
                  <a:lnTo>
                    <a:pt x="129" y="119"/>
                  </a:lnTo>
                  <a:lnTo>
                    <a:pt x="126" y="125"/>
                  </a:lnTo>
                  <a:lnTo>
                    <a:pt x="124" y="132"/>
                  </a:lnTo>
                  <a:lnTo>
                    <a:pt x="122" y="139"/>
                  </a:lnTo>
                  <a:lnTo>
                    <a:pt x="121" y="150"/>
                  </a:lnTo>
                  <a:lnTo>
                    <a:pt x="121" y="163"/>
                  </a:lnTo>
                  <a:lnTo>
                    <a:pt x="121" y="178"/>
                  </a:lnTo>
                  <a:lnTo>
                    <a:pt x="122" y="191"/>
                  </a:lnTo>
                  <a:lnTo>
                    <a:pt x="124" y="203"/>
                  </a:lnTo>
                  <a:lnTo>
                    <a:pt x="127" y="214"/>
                  </a:lnTo>
                  <a:lnTo>
                    <a:pt x="131" y="221"/>
                  </a:lnTo>
                  <a:lnTo>
                    <a:pt x="139" y="230"/>
                  </a:lnTo>
                  <a:lnTo>
                    <a:pt x="149" y="241"/>
                  </a:lnTo>
                  <a:lnTo>
                    <a:pt x="163" y="253"/>
                  </a:lnTo>
                  <a:lnTo>
                    <a:pt x="202" y="284"/>
                  </a:lnTo>
                  <a:lnTo>
                    <a:pt x="234" y="315"/>
                  </a:lnTo>
                  <a:lnTo>
                    <a:pt x="256" y="341"/>
                  </a:lnTo>
                  <a:lnTo>
                    <a:pt x="272" y="365"/>
                  </a:lnTo>
                  <a:lnTo>
                    <a:pt x="280" y="390"/>
                  </a:lnTo>
                  <a:lnTo>
                    <a:pt x="289" y="422"/>
                  </a:lnTo>
                  <a:lnTo>
                    <a:pt x="293" y="460"/>
                  </a:lnTo>
                  <a:lnTo>
                    <a:pt x="295" y="506"/>
                  </a:lnTo>
                  <a:lnTo>
                    <a:pt x="294" y="539"/>
                  </a:lnTo>
                  <a:lnTo>
                    <a:pt x="291" y="567"/>
                  </a:lnTo>
                  <a:lnTo>
                    <a:pt x="287" y="591"/>
                  </a:lnTo>
                  <a:lnTo>
                    <a:pt x="281" y="610"/>
                  </a:lnTo>
                  <a:lnTo>
                    <a:pt x="274" y="626"/>
                  </a:lnTo>
                  <a:lnTo>
                    <a:pt x="264" y="641"/>
                  </a:lnTo>
                  <a:lnTo>
                    <a:pt x="250" y="654"/>
                  </a:lnTo>
                  <a:lnTo>
                    <a:pt x="235" y="667"/>
                  </a:lnTo>
                  <a:lnTo>
                    <a:pt x="215" y="675"/>
                  </a:lnTo>
                  <a:lnTo>
                    <a:pt x="196" y="682"/>
                  </a:lnTo>
                  <a:lnTo>
                    <a:pt x="174" y="685"/>
                  </a:lnTo>
                  <a:lnTo>
                    <a:pt x="151" y="688"/>
                  </a:lnTo>
                  <a:lnTo>
                    <a:pt x="125" y="685"/>
                  </a:lnTo>
                  <a:lnTo>
                    <a:pt x="102" y="682"/>
                  </a:lnTo>
                  <a:lnTo>
                    <a:pt x="82" y="673"/>
                  </a:lnTo>
                  <a:lnTo>
                    <a:pt x="63" y="663"/>
                  </a:lnTo>
                  <a:lnTo>
                    <a:pt x="45" y="648"/>
                  </a:lnTo>
                  <a:lnTo>
                    <a:pt x="32" y="633"/>
                  </a:lnTo>
                  <a:lnTo>
                    <a:pt x="21" y="616"/>
                  </a:lnTo>
                  <a:lnTo>
                    <a:pt x="14" y="597"/>
                  </a:lnTo>
                  <a:lnTo>
                    <a:pt x="9" y="574"/>
                  </a:lnTo>
                  <a:lnTo>
                    <a:pt x="6" y="547"/>
                  </a:lnTo>
                  <a:lnTo>
                    <a:pt x="4" y="517"/>
                  </a:lnTo>
                  <a:lnTo>
                    <a:pt x="4" y="483"/>
                  </a:lnTo>
                  <a:lnTo>
                    <a:pt x="4" y="439"/>
                  </a:lnTo>
                  <a:lnTo>
                    <a:pt x="124" y="439"/>
                  </a:lnTo>
                  <a:lnTo>
                    <a:pt x="124" y="519"/>
                  </a:lnTo>
                  <a:lnTo>
                    <a:pt x="124" y="535"/>
                  </a:lnTo>
                  <a:lnTo>
                    <a:pt x="124" y="550"/>
                  </a:lnTo>
                  <a:lnTo>
                    <a:pt x="125" y="559"/>
                  </a:lnTo>
                  <a:lnTo>
                    <a:pt x="128" y="567"/>
                  </a:lnTo>
                  <a:lnTo>
                    <a:pt x="130" y="571"/>
                  </a:lnTo>
                  <a:lnTo>
                    <a:pt x="135" y="574"/>
                  </a:lnTo>
                  <a:lnTo>
                    <a:pt x="140" y="576"/>
                  </a:lnTo>
                  <a:lnTo>
                    <a:pt x="146" y="578"/>
                  </a:lnTo>
                  <a:lnTo>
                    <a:pt x="152" y="576"/>
                  </a:lnTo>
                  <a:lnTo>
                    <a:pt x="157" y="574"/>
                  </a:lnTo>
                  <a:lnTo>
                    <a:pt x="161" y="569"/>
                  </a:lnTo>
                  <a:lnTo>
                    <a:pt x="166" y="565"/>
                  </a:lnTo>
                  <a:lnTo>
                    <a:pt x="168" y="556"/>
                  </a:lnTo>
                  <a:lnTo>
                    <a:pt x="170" y="547"/>
                  </a:lnTo>
                  <a:lnTo>
                    <a:pt x="171" y="535"/>
                  </a:lnTo>
                  <a:lnTo>
                    <a:pt x="172" y="524"/>
                  </a:lnTo>
                  <a:lnTo>
                    <a:pt x="171" y="497"/>
                  </a:lnTo>
                  <a:lnTo>
                    <a:pt x="169" y="474"/>
                  </a:lnTo>
                  <a:lnTo>
                    <a:pt x="164" y="458"/>
                  </a:lnTo>
                  <a:lnTo>
                    <a:pt x="160" y="447"/>
                  </a:lnTo>
                  <a:lnTo>
                    <a:pt x="151" y="436"/>
                  </a:lnTo>
                  <a:lnTo>
                    <a:pt x="138" y="423"/>
                  </a:lnTo>
                  <a:lnTo>
                    <a:pt x="121" y="406"/>
                  </a:lnTo>
                  <a:lnTo>
                    <a:pt x="99" y="388"/>
                  </a:lnTo>
                  <a:lnTo>
                    <a:pt x="77" y="366"/>
                  </a:lnTo>
                  <a:lnTo>
                    <a:pt x="59" y="350"/>
                  </a:lnTo>
                  <a:lnTo>
                    <a:pt x="45" y="336"/>
                  </a:lnTo>
                  <a:lnTo>
                    <a:pt x="35" y="325"/>
                  </a:lnTo>
                  <a:lnTo>
                    <a:pt x="27" y="313"/>
                  </a:lnTo>
                  <a:lnTo>
                    <a:pt x="20" y="302"/>
                  </a:lnTo>
                  <a:lnTo>
                    <a:pt x="14" y="289"/>
                  </a:lnTo>
                  <a:lnTo>
                    <a:pt x="9" y="273"/>
                  </a:lnTo>
                  <a:lnTo>
                    <a:pt x="5" y="255"/>
                  </a:lnTo>
                  <a:lnTo>
                    <a:pt x="2" y="233"/>
                  </a:lnTo>
                  <a:lnTo>
                    <a:pt x="0" y="211"/>
                  </a:lnTo>
                  <a:lnTo>
                    <a:pt x="0" y="186"/>
                  </a:lnTo>
                  <a:lnTo>
                    <a:pt x="0" y="150"/>
                  </a:lnTo>
                  <a:lnTo>
                    <a:pt x="3" y="120"/>
                  </a:lnTo>
                  <a:lnTo>
                    <a:pt x="8" y="94"/>
                  </a:lnTo>
                  <a:lnTo>
                    <a:pt x="13" y="75"/>
                  </a:lnTo>
                  <a:lnTo>
                    <a:pt x="21" y="58"/>
                  </a:lnTo>
                  <a:lnTo>
                    <a:pt x="32" y="43"/>
                  </a:lnTo>
                  <a:lnTo>
                    <a:pt x="45" y="30"/>
                  </a:lnTo>
                  <a:lnTo>
                    <a:pt x="61" y="19"/>
                  </a:lnTo>
                  <a:lnTo>
                    <a:pt x="78" y="10"/>
                  </a:lnTo>
                  <a:lnTo>
                    <a:pt x="96" y="3"/>
                  </a:lnTo>
                  <a:lnTo>
                    <a:pt x="117" y="0"/>
                  </a:lnTo>
                  <a:lnTo>
                    <a:pt x="139" y="0"/>
                  </a:lnTo>
                  <a:lnTo>
                    <a:pt x="162" y="0"/>
                  </a:lnTo>
                  <a:lnTo>
                    <a:pt x="186" y="3"/>
                  </a:lnTo>
                  <a:lnTo>
                    <a:pt x="206" y="10"/>
                  </a:lnTo>
                  <a:lnTo>
                    <a:pt x="226" y="21"/>
                  </a:lnTo>
                  <a:lnTo>
                    <a:pt x="241" y="31"/>
                  </a:lnTo>
                  <a:lnTo>
                    <a:pt x="254" y="44"/>
                  </a:lnTo>
                  <a:lnTo>
                    <a:pt x="265" y="59"/>
                  </a:lnTo>
                  <a:lnTo>
                    <a:pt x="272" y="76"/>
                  </a:lnTo>
                  <a:lnTo>
                    <a:pt x="277" y="94"/>
                  </a:lnTo>
                  <a:lnTo>
                    <a:pt x="280" y="120"/>
                  </a:lnTo>
                  <a:lnTo>
                    <a:pt x="282" y="151"/>
                  </a:lnTo>
                  <a:lnTo>
                    <a:pt x="283" y="188"/>
                  </a:lnTo>
                  <a:lnTo>
                    <a:pt x="283" y="214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69" name="Freeform 13"/>
            <p:cNvSpPr>
              <a:spLocks noChangeArrowheads="1"/>
            </p:cNvSpPr>
            <p:nvPr/>
          </p:nvSpPr>
          <p:spPr bwMode="auto">
            <a:xfrm>
              <a:off x="1145" y="3936"/>
              <a:ext cx="69" cy="156"/>
            </a:xfrm>
            <a:custGeom>
              <a:avLst/>
              <a:gdLst/>
              <a:ahLst/>
              <a:cxnLst>
                <a:cxn ang="0">
                  <a:pos x="177" y="302"/>
                </a:cxn>
                <a:cxn ang="0">
                  <a:pos x="176" y="163"/>
                </a:cxn>
                <a:cxn ang="0">
                  <a:pos x="174" y="132"/>
                </a:cxn>
                <a:cxn ang="0">
                  <a:pos x="170" y="119"/>
                </a:cxn>
                <a:cxn ang="0">
                  <a:pos x="160" y="112"/>
                </a:cxn>
                <a:cxn ang="0">
                  <a:pos x="146" y="112"/>
                </a:cxn>
                <a:cxn ang="0">
                  <a:pos x="136" y="120"/>
                </a:cxn>
                <a:cxn ang="0">
                  <a:pos x="131" y="135"/>
                </a:cxn>
                <a:cxn ang="0">
                  <a:pos x="129" y="169"/>
                </a:cxn>
                <a:cxn ang="0">
                  <a:pos x="129" y="499"/>
                </a:cxn>
                <a:cxn ang="0">
                  <a:pos x="130" y="539"/>
                </a:cxn>
                <a:cxn ang="0">
                  <a:pos x="134" y="563"/>
                </a:cxn>
                <a:cxn ang="0">
                  <a:pos x="141" y="574"/>
                </a:cxn>
                <a:cxn ang="0">
                  <a:pos x="153" y="578"/>
                </a:cxn>
                <a:cxn ang="0">
                  <a:pos x="165" y="574"/>
                </a:cxn>
                <a:cxn ang="0">
                  <a:pos x="172" y="563"/>
                </a:cxn>
                <a:cxn ang="0">
                  <a:pos x="175" y="538"/>
                </a:cxn>
                <a:cxn ang="0">
                  <a:pos x="177" y="495"/>
                </a:cxn>
                <a:cxn ang="0">
                  <a:pos x="305" y="411"/>
                </a:cxn>
                <a:cxn ang="0">
                  <a:pos x="304" y="483"/>
                </a:cxn>
                <a:cxn ang="0">
                  <a:pos x="299" y="556"/>
                </a:cxn>
                <a:cxn ang="0">
                  <a:pos x="288" y="601"/>
                </a:cxn>
                <a:cxn ang="0">
                  <a:pos x="264" y="639"/>
                </a:cxn>
                <a:cxn ang="0">
                  <a:pos x="227" y="670"/>
                </a:cxn>
                <a:cxn ang="0">
                  <a:pos x="181" y="685"/>
                </a:cxn>
                <a:cxn ang="0">
                  <a:pos x="127" y="685"/>
                </a:cxn>
                <a:cxn ang="0">
                  <a:pos x="81" y="672"/>
                </a:cxn>
                <a:cxn ang="0">
                  <a:pos x="43" y="646"/>
                </a:cxn>
                <a:cxn ang="0">
                  <a:pos x="19" y="609"/>
                </a:cxn>
                <a:cxn ang="0">
                  <a:pos x="6" y="559"/>
                </a:cxn>
                <a:cxn ang="0">
                  <a:pos x="0" y="485"/>
                </a:cxn>
                <a:cxn ang="0">
                  <a:pos x="0" y="248"/>
                </a:cxn>
                <a:cxn ang="0">
                  <a:pos x="0" y="183"/>
                </a:cxn>
                <a:cxn ang="0">
                  <a:pos x="4" y="139"/>
                </a:cxn>
                <a:cxn ang="0">
                  <a:pos x="10" y="104"/>
                </a:cxn>
                <a:cxn ang="0">
                  <a:pos x="27" y="71"/>
                </a:cxn>
                <a:cxn ang="0">
                  <a:pos x="47" y="40"/>
                </a:cxn>
                <a:cxn ang="0">
                  <a:pos x="76" y="18"/>
                </a:cxn>
                <a:cxn ang="0">
                  <a:pos x="111" y="3"/>
                </a:cxn>
                <a:cxn ang="0">
                  <a:pos x="151" y="0"/>
                </a:cxn>
                <a:cxn ang="0">
                  <a:pos x="203" y="6"/>
                </a:cxn>
                <a:cxn ang="0">
                  <a:pos x="245" y="28"/>
                </a:cxn>
                <a:cxn ang="0">
                  <a:pos x="276" y="62"/>
                </a:cxn>
                <a:cxn ang="0">
                  <a:pos x="295" y="103"/>
                </a:cxn>
                <a:cxn ang="0">
                  <a:pos x="302" y="158"/>
                </a:cxn>
                <a:cxn ang="0">
                  <a:pos x="305" y="240"/>
                </a:cxn>
              </a:cxnLst>
              <a:rect l="0" t="0" r="r" b="b"/>
              <a:pathLst>
                <a:path w="306" h="689">
                  <a:moveTo>
                    <a:pt x="305" y="302"/>
                  </a:moveTo>
                  <a:lnTo>
                    <a:pt x="177" y="302"/>
                  </a:lnTo>
                  <a:lnTo>
                    <a:pt x="177" y="187"/>
                  </a:lnTo>
                  <a:lnTo>
                    <a:pt x="176" y="163"/>
                  </a:lnTo>
                  <a:lnTo>
                    <a:pt x="175" y="146"/>
                  </a:lnTo>
                  <a:lnTo>
                    <a:pt x="174" y="132"/>
                  </a:lnTo>
                  <a:lnTo>
                    <a:pt x="173" y="123"/>
                  </a:lnTo>
                  <a:lnTo>
                    <a:pt x="170" y="119"/>
                  </a:lnTo>
                  <a:lnTo>
                    <a:pt x="166" y="114"/>
                  </a:lnTo>
                  <a:lnTo>
                    <a:pt x="160" y="112"/>
                  </a:lnTo>
                  <a:lnTo>
                    <a:pt x="154" y="112"/>
                  </a:lnTo>
                  <a:lnTo>
                    <a:pt x="146" y="112"/>
                  </a:lnTo>
                  <a:lnTo>
                    <a:pt x="142" y="114"/>
                  </a:lnTo>
                  <a:lnTo>
                    <a:pt x="136" y="120"/>
                  </a:lnTo>
                  <a:lnTo>
                    <a:pt x="134" y="126"/>
                  </a:lnTo>
                  <a:lnTo>
                    <a:pt x="131" y="135"/>
                  </a:lnTo>
                  <a:lnTo>
                    <a:pt x="130" y="150"/>
                  </a:lnTo>
                  <a:lnTo>
                    <a:pt x="129" y="169"/>
                  </a:lnTo>
                  <a:lnTo>
                    <a:pt x="129" y="192"/>
                  </a:lnTo>
                  <a:lnTo>
                    <a:pt x="129" y="499"/>
                  </a:lnTo>
                  <a:lnTo>
                    <a:pt x="129" y="521"/>
                  </a:lnTo>
                  <a:lnTo>
                    <a:pt x="130" y="539"/>
                  </a:lnTo>
                  <a:lnTo>
                    <a:pt x="131" y="552"/>
                  </a:lnTo>
                  <a:lnTo>
                    <a:pt x="134" y="563"/>
                  </a:lnTo>
                  <a:lnTo>
                    <a:pt x="136" y="568"/>
                  </a:lnTo>
                  <a:lnTo>
                    <a:pt x="141" y="574"/>
                  </a:lnTo>
                  <a:lnTo>
                    <a:pt x="146" y="576"/>
                  </a:lnTo>
                  <a:lnTo>
                    <a:pt x="153" y="578"/>
                  </a:lnTo>
                  <a:lnTo>
                    <a:pt x="159" y="576"/>
                  </a:lnTo>
                  <a:lnTo>
                    <a:pt x="165" y="574"/>
                  </a:lnTo>
                  <a:lnTo>
                    <a:pt x="169" y="568"/>
                  </a:lnTo>
                  <a:lnTo>
                    <a:pt x="172" y="563"/>
                  </a:lnTo>
                  <a:lnTo>
                    <a:pt x="174" y="552"/>
                  </a:lnTo>
                  <a:lnTo>
                    <a:pt x="175" y="538"/>
                  </a:lnTo>
                  <a:lnTo>
                    <a:pt x="176" y="518"/>
                  </a:lnTo>
                  <a:lnTo>
                    <a:pt x="177" y="495"/>
                  </a:lnTo>
                  <a:lnTo>
                    <a:pt x="177" y="411"/>
                  </a:lnTo>
                  <a:lnTo>
                    <a:pt x="305" y="411"/>
                  </a:lnTo>
                  <a:lnTo>
                    <a:pt x="305" y="436"/>
                  </a:lnTo>
                  <a:lnTo>
                    <a:pt x="304" y="483"/>
                  </a:lnTo>
                  <a:lnTo>
                    <a:pt x="302" y="524"/>
                  </a:lnTo>
                  <a:lnTo>
                    <a:pt x="299" y="556"/>
                  </a:lnTo>
                  <a:lnTo>
                    <a:pt x="295" y="581"/>
                  </a:lnTo>
                  <a:lnTo>
                    <a:pt x="288" y="601"/>
                  </a:lnTo>
                  <a:lnTo>
                    <a:pt x="277" y="621"/>
                  </a:lnTo>
                  <a:lnTo>
                    <a:pt x="264" y="639"/>
                  </a:lnTo>
                  <a:lnTo>
                    <a:pt x="247" y="658"/>
                  </a:lnTo>
                  <a:lnTo>
                    <a:pt x="227" y="670"/>
                  </a:lnTo>
                  <a:lnTo>
                    <a:pt x="206" y="680"/>
                  </a:lnTo>
                  <a:lnTo>
                    <a:pt x="181" y="685"/>
                  </a:lnTo>
                  <a:lnTo>
                    <a:pt x="155" y="688"/>
                  </a:lnTo>
                  <a:lnTo>
                    <a:pt x="127" y="685"/>
                  </a:lnTo>
                  <a:lnTo>
                    <a:pt x="103" y="680"/>
                  </a:lnTo>
                  <a:lnTo>
                    <a:pt x="81" y="672"/>
                  </a:lnTo>
                  <a:lnTo>
                    <a:pt x="61" y="662"/>
                  </a:lnTo>
                  <a:lnTo>
                    <a:pt x="43" y="646"/>
                  </a:lnTo>
                  <a:lnTo>
                    <a:pt x="30" y="629"/>
                  </a:lnTo>
                  <a:lnTo>
                    <a:pt x="19" y="609"/>
                  </a:lnTo>
                  <a:lnTo>
                    <a:pt x="12" y="587"/>
                  </a:lnTo>
                  <a:lnTo>
                    <a:pt x="6" y="559"/>
                  </a:lnTo>
                  <a:lnTo>
                    <a:pt x="3" y="524"/>
                  </a:lnTo>
                  <a:lnTo>
                    <a:pt x="0" y="485"/>
                  </a:lnTo>
                  <a:lnTo>
                    <a:pt x="0" y="440"/>
                  </a:lnTo>
                  <a:lnTo>
                    <a:pt x="0" y="248"/>
                  </a:lnTo>
                  <a:lnTo>
                    <a:pt x="0" y="214"/>
                  </a:lnTo>
                  <a:lnTo>
                    <a:pt x="0" y="183"/>
                  </a:lnTo>
                  <a:lnTo>
                    <a:pt x="2" y="160"/>
                  </a:lnTo>
                  <a:lnTo>
                    <a:pt x="4" y="139"/>
                  </a:lnTo>
                  <a:lnTo>
                    <a:pt x="6" y="121"/>
                  </a:lnTo>
                  <a:lnTo>
                    <a:pt x="10" y="104"/>
                  </a:lnTo>
                  <a:lnTo>
                    <a:pt x="17" y="87"/>
                  </a:lnTo>
                  <a:lnTo>
                    <a:pt x="27" y="71"/>
                  </a:lnTo>
                  <a:lnTo>
                    <a:pt x="35" y="54"/>
                  </a:lnTo>
                  <a:lnTo>
                    <a:pt x="47" y="40"/>
                  </a:lnTo>
                  <a:lnTo>
                    <a:pt x="61" y="28"/>
                  </a:lnTo>
                  <a:lnTo>
                    <a:pt x="76" y="18"/>
                  </a:lnTo>
                  <a:lnTo>
                    <a:pt x="94" y="10"/>
                  </a:lnTo>
                  <a:lnTo>
                    <a:pt x="111" y="3"/>
                  </a:lnTo>
                  <a:lnTo>
                    <a:pt x="130" y="0"/>
                  </a:lnTo>
                  <a:lnTo>
                    <a:pt x="151" y="0"/>
                  </a:lnTo>
                  <a:lnTo>
                    <a:pt x="178" y="1"/>
                  </a:lnTo>
                  <a:lnTo>
                    <a:pt x="203" y="6"/>
                  </a:lnTo>
                  <a:lnTo>
                    <a:pt x="225" y="15"/>
                  </a:lnTo>
                  <a:lnTo>
                    <a:pt x="245" y="28"/>
                  </a:lnTo>
                  <a:lnTo>
                    <a:pt x="262" y="43"/>
                  </a:lnTo>
                  <a:lnTo>
                    <a:pt x="276" y="62"/>
                  </a:lnTo>
                  <a:lnTo>
                    <a:pt x="287" y="81"/>
                  </a:lnTo>
                  <a:lnTo>
                    <a:pt x="295" y="103"/>
                  </a:lnTo>
                  <a:lnTo>
                    <a:pt x="298" y="126"/>
                  </a:lnTo>
                  <a:lnTo>
                    <a:pt x="302" y="158"/>
                  </a:lnTo>
                  <a:lnTo>
                    <a:pt x="304" y="196"/>
                  </a:lnTo>
                  <a:lnTo>
                    <a:pt x="305" y="240"/>
                  </a:lnTo>
                  <a:lnTo>
                    <a:pt x="305" y="302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70" name="Freeform 14"/>
            <p:cNvSpPr>
              <a:spLocks noChangeArrowheads="1"/>
            </p:cNvSpPr>
            <p:nvPr/>
          </p:nvSpPr>
          <p:spPr bwMode="auto">
            <a:xfrm>
              <a:off x="1225" y="3939"/>
              <a:ext cx="66" cy="150"/>
            </a:xfrm>
            <a:custGeom>
              <a:avLst/>
              <a:gdLst/>
              <a:ahLst/>
              <a:cxnLst>
                <a:cxn ang="0">
                  <a:pos x="129" y="260"/>
                </a:cxn>
                <a:cxn ang="0">
                  <a:pos x="147" y="257"/>
                </a:cxn>
                <a:cxn ang="0">
                  <a:pos x="160" y="252"/>
                </a:cxn>
                <a:cxn ang="0">
                  <a:pos x="166" y="235"/>
                </a:cxn>
                <a:cxn ang="0">
                  <a:pos x="169" y="201"/>
                </a:cxn>
                <a:cxn ang="0">
                  <a:pos x="168" y="149"/>
                </a:cxn>
                <a:cxn ang="0">
                  <a:pos x="163" y="128"/>
                </a:cxn>
                <a:cxn ang="0">
                  <a:pos x="155" y="118"/>
                </a:cxn>
                <a:cxn ang="0">
                  <a:pos x="138" y="112"/>
                </a:cxn>
                <a:cxn ang="0">
                  <a:pos x="0" y="0"/>
                </a:cxn>
                <a:cxn ang="0">
                  <a:pos x="133" y="0"/>
                </a:cxn>
                <a:cxn ang="0">
                  <a:pos x="194" y="4"/>
                </a:cxn>
                <a:cxn ang="0">
                  <a:pos x="230" y="14"/>
                </a:cxn>
                <a:cxn ang="0">
                  <a:pos x="256" y="39"/>
                </a:cxn>
                <a:cxn ang="0">
                  <a:pos x="277" y="80"/>
                </a:cxn>
                <a:cxn ang="0">
                  <a:pos x="287" y="140"/>
                </a:cxn>
                <a:cxn ang="0">
                  <a:pos x="288" y="215"/>
                </a:cxn>
                <a:cxn ang="0">
                  <a:pos x="280" y="267"/>
                </a:cxn>
                <a:cxn ang="0">
                  <a:pos x="265" y="295"/>
                </a:cxn>
                <a:cxn ang="0">
                  <a:pos x="236" y="311"/>
                </a:cxn>
                <a:cxn ang="0">
                  <a:pos x="234" y="322"/>
                </a:cxn>
                <a:cxn ang="0">
                  <a:pos x="260" y="339"/>
                </a:cxn>
                <a:cxn ang="0">
                  <a:pos x="275" y="361"/>
                </a:cxn>
                <a:cxn ang="0">
                  <a:pos x="283" y="380"/>
                </a:cxn>
                <a:cxn ang="0">
                  <a:pos x="287" y="401"/>
                </a:cxn>
                <a:cxn ang="0">
                  <a:pos x="288" y="450"/>
                </a:cxn>
                <a:cxn ang="0">
                  <a:pos x="289" y="661"/>
                </a:cxn>
                <a:cxn ang="0">
                  <a:pos x="169" y="442"/>
                </a:cxn>
                <a:cxn ang="0">
                  <a:pos x="167" y="399"/>
                </a:cxn>
                <a:cxn ang="0">
                  <a:pos x="162" y="376"/>
                </a:cxn>
                <a:cxn ang="0">
                  <a:pos x="150" y="365"/>
                </a:cxn>
                <a:cxn ang="0">
                  <a:pos x="129" y="363"/>
                </a:cxn>
                <a:cxn ang="0">
                  <a:pos x="0" y="661"/>
                </a:cxn>
              </a:cxnLst>
              <a:rect l="0" t="0" r="r" b="b"/>
              <a:pathLst>
                <a:path w="290" h="662">
                  <a:moveTo>
                    <a:pt x="129" y="112"/>
                  </a:moveTo>
                  <a:lnTo>
                    <a:pt x="129" y="260"/>
                  </a:lnTo>
                  <a:lnTo>
                    <a:pt x="138" y="259"/>
                  </a:lnTo>
                  <a:lnTo>
                    <a:pt x="147" y="257"/>
                  </a:lnTo>
                  <a:lnTo>
                    <a:pt x="154" y="254"/>
                  </a:lnTo>
                  <a:lnTo>
                    <a:pt x="160" y="252"/>
                  </a:lnTo>
                  <a:lnTo>
                    <a:pt x="163" y="245"/>
                  </a:lnTo>
                  <a:lnTo>
                    <a:pt x="166" y="235"/>
                  </a:lnTo>
                  <a:lnTo>
                    <a:pt x="168" y="219"/>
                  </a:lnTo>
                  <a:lnTo>
                    <a:pt x="169" y="201"/>
                  </a:lnTo>
                  <a:lnTo>
                    <a:pt x="169" y="164"/>
                  </a:lnTo>
                  <a:lnTo>
                    <a:pt x="168" y="149"/>
                  </a:lnTo>
                  <a:lnTo>
                    <a:pt x="166" y="137"/>
                  </a:lnTo>
                  <a:lnTo>
                    <a:pt x="163" y="128"/>
                  </a:lnTo>
                  <a:lnTo>
                    <a:pt x="160" y="123"/>
                  </a:lnTo>
                  <a:lnTo>
                    <a:pt x="155" y="118"/>
                  </a:lnTo>
                  <a:lnTo>
                    <a:pt x="148" y="115"/>
                  </a:lnTo>
                  <a:lnTo>
                    <a:pt x="138" y="112"/>
                  </a:lnTo>
                  <a:lnTo>
                    <a:pt x="129" y="112"/>
                  </a:lnTo>
                  <a:close/>
                  <a:moveTo>
                    <a:pt x="0" y="0"/>
                  </a:moveTo>
                  <a:lnTo>
                    <a:pt x="92" y="0"/>
                  </a:lnTo>
                  <a:lnTo>
                    <a:pt x="133" y="0"/>
                  </a:lnTo>
                  <a:lnTo>
                    <a:pt x="168" y="1"/>
                  </a:lnTo>
                  <a:lnTo>
                    <a:pt x="194" y="4"/>
                  </a:lnTo>
                  <a:lnTo>
                    <a:pt x="215" y="10"/>
                  </a:lnTo>
                  <a:lnTo>
                    <a:pt x="230" y="14"/>
                  </a:lnTo>
                  <a:lnTo>
                    <a:pt x="244" y="26"/>
                  </a:lnTo>
                  <a:lnTo>
                    <a:pt x="256" y="39"/>
                  </a:lnTo>
                  <a:lnTo>
                    <a:pt x="268" y="57"/>
                  </a:lnTo>
                  <a:lnTo>
                    <a:pt x="277" y="80"/>
                  </a:lnTo>
                  <a:lnTo>
                    <a:pt x="283" y="107"/>
                  </a:lnTo>
                  <a:lnTo>
                    <a:pt x="287" y="140"/>
                  </a:lnTo>
                  <a:lnTo>
                    <a:pt x="289" y="181"/>
                  </a:lnTo>
                  <a:lnTo>
                    <a:pt x="288" y="215"/>
                  </a:lnTo>
                  <a:lnTo>
                    <a:pt x="285" y="244"/>
                  </a:lnTo>
                  <a:lnTo>
                    <a:pt x="280" y="267"/>
                  </a:lnTo>
                  <a:lnTo>
                    <a:pt x="274" y="284"/>
                  </a:lnTo>
                  <a:lnTo>
                    <a:pt x="265" y="295"/>
                  </a:lnTo>
                  <a:lnTo>
                    <a:pt x="252" y="305"/>
                  </a:lnTo>
                  <a:lnTo>
                    <a:pt x="236" y="311"/>
                  </a:lnTo>
                  <a:lnTo>
                    <a:pt x="217" y="315"/>
                  </a:lnTo>
                  <a:lnTo>
                    <a:pt x="234" y="322"/>
                  </a:lnTo>
                  <a:lnTo>
                    <a:pt x="249" y="330"/>
                  </a:lnTo>
                  <a:lnTo>
                    <a:pt x="260" y="339"/>
                  </a:lnTo>
                  <a:lnTo>
                    <a:pt x="269" y="349"/>
                  </a:lnTo>
                  <a:lnTo>
                    <a:pt x="275" y="361"/>
                  </a:lnTo>
                  <a:lnTo>
                    <a:pt x="280" y="370"/>
                  </a:lnTo>
                  <a:lnTo>
                    <a:pt x="283" y="380"/>
                  </a:lnTo>
                  <a:lnTo>
                    <a:pt x="286" y="389"/>
                  </a:lnTo>
                  <a:lnTo>
                    <a:pt x="287" y="401"/>
                  </a:lnTo>
                  <a:lnTo>
                    <a:pt x="288" y="422"/>
                  </a:lnTo>
                  <a:lnTo>
                    <a:pt x="288" y="450"/>
                  </a:lnTo>
                  <a:lnTo>
                    <a:pt x="289" y="487"/>
                  </a:lnTo>
                  <a:lnTo>
                    <a:pt x="289" y="661"/>
                  </a:lnTo>
                  <a:lnTo>
                    <a:pt x="169" y="661"/>
                  </a:lnTo>
                  <a:lnTo>
                    <a:pt x="169" y="442"/>
                  </a:lnTo>
                  <a:lnTo>
                    <a:pt x="168" y="417"/>
                  </a:lnTo>
                  <a:lnTo>
                    <a:pt x="167" y="399"/>
                  </a:lnTo>
                  <a:lnTo>
                    <a:pt x="165" y="384"/>
                  </a:lnTo>
                  <a:lnTo>
                    <a:pt x="162" y="376"/>
                  </a:lnTo>
                  <a:lnTo>
                    <a:pt x="157" y="370"/>
                  </a:lnTo>
                  <a:lnTo>
                    <a:pt x="150" y="365"/>
                  </a:lnTo>
                  <a:lnTo>
                    <a:pt x="140" y="363"/>
                  </a:lnTo>
                  <a:lnTo>
                    <a:pt x="129" y="363"/>
                  </a:lnTo>
                  <a:lnTo>
                    <a:pt x="129" y="661"/>
                  </a:lnTo>
                  <a:lnTo>
                    <a:pt x="0" y="661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28678" name="Group 15"/>
          <p:cNvGrpSpPr>
            <a:grpSpLocks/>
          </p:cNvGrpSpPr>
          <p:nvPr/>
        </p:nvGrpSpPr>
        <p:grpSpPr bwMode="auto">
          <a:xfrm>
            <a:off x="5257800" y="6248400"/>
            <a:ext cx="3503613" cy="244475"/>
            <a:chOff x="3312" y="3936"/>
            <a:chExt cx="2207" cy="154"/>
          </a:xfrm>
        </p:grpSpPr>
        <p:sp>
          <p:nvSpPr>
            <p:cNvPr id="301072" name="Freeform 16"/>
            <p:cNvSpPr>
              <a:spLocks noChangeArrowheads="1"/>
            </p:cNvSpPr>
            <p:nvPr/>
          </p:nvSpPr>
          <p:spPr bwMode="auto">
            <a:xfrm>
              <a:off x="3312" y="3936"/>
              <a:ext cx="74" cy="136"/>
            </a:xfrm>
            <a:custGeom>
              <a:avLst/>
              <a:gdLst/>
              <a:ahLst/>
              <a:cxnLst>
                <a:cxn ang="0">
                  <a:pos x="142" y="101"/>
                </a:cxn>
                <a:cxn ang="0">
                  <a:pos x="142" y="497"/>
                </a:cxn>
                <a:cxn ang="0">
                  <a:pos x="154" y="496"/>
                </a:cxn>
                <a:cxn ang="0">
                  <a:pos x="165" y="493"/>
                </a:cxn>
                <a:cxn ang="0">
                  <a:pos x="174" y="488"/>
                </a:cxn>
                <a:cxn ang="0">
                  <a:pos x="179" y="483"/>
                </a:cxn>
                <a:cxn ang="0">
                  <a:pos x="182" y="473"/>
                </a:cxn>
                <a:cxn ang="0">
                  <a:pos x="184" y="457"/>
                </a:cxn>
                <a:cxn ang="0">
                  <a:pos x="185" y="436"/>
                </a:cxn>
                <a:cxn ang="0">
                  <a:pos x="186" y="409"/>
                </a:cxn>
                <a:cxn ang="0">
                  <a:pos x="186" y="177"/>
                </a:cxn>
                <a:cxn ang="0">
                  <a:pos x="185" y="157"/>
                </a:cxn>
                <a:cxn ang="0">
                  <a:pos x="185" y="142"/>
                </a:cxn>
                <a:cxn ang="0">
                  <a:pos x="185" y="131"/>
                </a:cxn>
                <a:cxn ang="0">
                  <a:pos x="184" y="125"/>
                </a:cxn>
                <a:cxn ang="0">
                  <a:pos x="182" y="118"/>
                </a:cxn>
                <a:cxn ang="0">
                  <a:pos x="179" y="113"/>
                </a:cxn>
                <a:cxn ang="0">
                  <a:pos x="176" y="110"/>
                </a:cxn>
                <a:cxn ang="0">
                  <a:pos x="173" y="108"/>
                </a:cxn>
                <a:cxn ang="0">
                  <a:pos x="167" y="104"/>
                </a:cxn>
                <a:cxn ang="0">
                  <a:pos x="160" y="103"/>
                </a:cxn>
                <a:cxn ang="0">
                  <a:pos x="151" y="101"/>
                </a:cxn>
                <a:cxn ang="0">
                  <a:pos x="142" y="101"/>
                </a:cxn>
                <a:cxn ang="0">
                  <a:pos x="0" y="0"/>
                </a:cxn>
                <a:cxn ang="0">
                  <a:pos x="105" y="0"/>
                </a:cxn>
                <a:cxn ang="0">
                  <a:pos x="152" y="0"/>
                </a:cxn>
                <a:cxn ang="0">
                  <a:pos x="191" y="1"/>
                </a:cxn>
                <a:cxn ang="0">
                  <a:pos x="221" y="5"/>
                </a:cxn>
                <a:cxn ang="0">
                  <a:pos x="244" y="9"/>
                </a:cxn>
                <a:cxn ang="0">
                  <a:pos x="260" y="16"/>
                </a:cxn>
                <a:cxn ang="0">
                  <a:pos x="275" y="22"/>
                </a:cxn>
                <a:cxn ang="0">
                  <a:pos x="288" y="32"/>
                </a:cxn>
                <a:cxn ang="0">
                  <a:pos x="299" y="44"/>
                </a:cxn>
                <a:cxn ang="0">
                  <a:pos x="307" y="56"/>
                </a:cxn>
                <a:cxn ang="0">
                  <a:pos x="314" y="68"/>
                </a:cxn>
                <a:cxn ang="0">
                  <a:pos x="319" y="82"/>
                </a:cxn>
                <a:cxn ang="0">
                  <a:pos x="323" y="96"/>
                </a:cxn>
                <a:cxn ang="0">
                  <a:pos x="324" y="114"/>
                </a:cxn>
                <a:cxn ang="0">
                  <a:pos x="325" y="140"/>
                </a:cxn>
                <a:cxn ang="0">
                  <a:pos x="326" y="171"/>
                </a:cxn>
                <a:cxn ang="0">
                  <a:pos x="327" y="212"/>
                </a:cxn>
                <a:cxn ang="0">
                  <a:pos x="327" y="421"/>
                </a:cxn>
                <a:cxn ang="0">
                  <a:pos x="326" y="457"/>
                </a:cxn>
                <a:cxn ang="0">
                  <a:pos x="325" y="487"/>
                </a:cxn>
                <a:cxn ang="0">
                  <a:pos x="323" y="512"/>
                </a:cxn>
                <a:cxn ang="0">
                  <a:pos x="321" y="528"/>
                </a:cxn>
                <a:cxn ang="0">
                  <a:pos x="315" y="541"/>
                </a:cxn>
                <a:cxn ang="0">
                  <a:pos x="310" y="553"/>
                </a:cxn>
                <a:cxn ang="0">
                  <a:pos x="304" y="562"/>
                </a:cxn>
                <a:cxn ang="0">
                  <a:pos x="296" y="571"/>
                </a:cxn>
                <a:cxn ang="0">
                  <a:pos x="286" y="578"/>
                </a:cxn>
                <a:cxn ang="0">
                  <a:pos x="277" y="584"/>
                </a:cxn>
                <a:cxn ang="0">
                  <a:pos x="266" y="588"/>
                </a:cxn>
                <a:cxn ang="0">
                  <a:pos x="254" y="592"/>
                </a:cxn>
                <a:cxn ang="0">
                  <a:pos x="240" y="595"/>
                </a:cxn>
                <a:cxn ang="0">
                  <a:pos x="223" y="597"/>
                </a:cxn>
                <a:cxn ang="0">
                  <a:pos x="201" y="597"/>
                </a:cxn>
                <a:cxn ang="0">
                  <a:pos x="178" y="599"/>
                </a:cxn>
                <a:cxn ang="0">
                  <a:pos x="0" y="599"/>
                </a:cxn>
                <a:cxn ang="0">
                  <a:pos x="0" y="0"/>
                </a:cxn>
              </a:cxnLst>
              <a:rect l="0" t="0" r="r" b="b"/>
              <a:pathLst>
                <a:path w="328" h="600">
                  <a:moveTo>
                    <a:pt x="142" y="101"/>
                  </a:moveTo>
                  <a:lnTo>
                    <a:pt x="142" y="497"/>
                  </a:lnTo>
                  <a:lnTo>
                    <a:pt x="154" y="496"/>
                  </a:lnTo>
                  <a:lnTo>
                    <a:pt x="165" y="493"/>
                  </a:lnTo>
                  <a:lnTo>
                    <a:pt x="174" y="488"/>
                  </a:lnTo>
                  <a:lnTo>
                    <a:pt x="179" y="483"/>
                  </a:lnTo>
                  <a:lnTo>
                    <a:pt x="182" y="473"/>
                  </a:lnTo>
                  <a:lnTo>
                    <a:pt x="184" y="457"/>
                  </a:lnTo>
                  <a:lnTo>
                    <a:pt x="185" y="436"/>
                  </a:lnTo>
                  <a:lnTo>
                    <a:pt x="186" y="409"/>
                  </a:lnTo>
                  <a:lnTo>
                    <a:pt x="186" y="177"/>
                  </a:lnTo>
                  <a:lnTo>
                    <a:pt x="185" y="157"/>
                  </a:lnTo>
                  <a:lnTo>
                    <a:pt x="185" y="142"/>
                  </a:lnTo>
                  <a:lnTo>
                    <a:pt x="185" y="131"/>
                  </a:lnTo>
                  <a:lnTo>
                    <a:pt x="184" y="125"/>
                  </a:lnTo>
                  <a:lnTo>
                    <a:pt x="182" y="118"/>
                  </a:lnTo>
                  <a:lnTo>
                    <a:pt x="179" y="113"/>
                  </a:lnTo>
                  <a:lnTo>
                    <a:pt x="176" y="110"/>
                  </a:lnTo>
                  <a:lnTo>
                    <a:pt x="173" y="108"/>
                  </a:lnTo>
                  <a:lnTo>
                    <a:pt x="167" y="104"/>
                  </a:lnTo>
                  <a:lnTo>
                    <a:pt x="160" y="103"/>
                  </a:lnTo>
                  <a:lnTo>
                    <a:pt x="151" y="101"/>
                  </a:lnTo>
                  <a:lnTo>
                    <a:pt x="142" y="101"/>
                  </a:lnTo>
                  <a:close/>
                  <a:moveTo>
                    <a:pt x="0" y="0"/>
                  </a:moveTo>
                  <a:lnTo>
                    <a:pt x="105" y="0"/>
                  </a:lnTo>
                  <a:lnTo>
                    <a:pt x="152" y="0"/>
                  </a:lnTo>
                  <a:lnTo>
                    <a:pt x="191" y="1"/>
                  </a:lnTo>
                  <a:lnTo>
                    <a:pt x="221" y="5"/>
                  </a:lnTo>
                  <a:lnTo>
                    <a:pt x="244" y="9"/>
                  </a:lnTo>
                  <a:lnTo>
                    <a:pt x="260" y="16"/>
                  </a:lnTo>
                  <a:lnTo>
                    <a:pt x="275" y="22"/>
                  </a:lnTo>
                  <a:lnTo>
                    <a:pt x="288" y="32"/>
                  </a:lnTo>
                  <a:lnTo>
                    <a:pt x="299" y="44"/>
                  </a:lnTo>
                  <a:lnTo>
                    <a:pt x="307" y="56"/>
                  </a:lnTo>
                  <a:lnTo>
                    <a:pt x="314" y="68"/>
                  </a:lnTo>
                  <a:lnTo>
                    <a:pt x="319" y="82"/>
                  </a:lnTo>
                  <a:lnTo>
                    <a:pt x="323" y="96"/>
                  </a:lnTo>
                  <a:lnTo>
                    <a:pt x="324" y="114"/>
                  </a:lnTo>
                  <a:lnTo>
                    <a:pt x="325" y="140"/>
                  </a:lnTo>
                  <a:lnTo>
                    <a:pt x="326" y="171"/>
                  </a:lnTo>
                  <a:lnTo>
                    <a:pt x="327" y="212"/>
                  </a:lnTo>
                  <a:lnTo>
                    <a:pt x="327" y="421"/>
                  </a:lnTo>
                  <a:lnTo>
                    <a:pt x="326" y="457"/>
                  </a:lnTo>
                  <a:lnTo>
                    <a:pt x="325" y="487"/>
                  </a:lnTo>
                  <a:lnTo>
                    <a:pt x="323" y="512"/>
                  </a:lnTo>
                  <a:lnTo>
                    <a:pt x="321" y="528"/>
                  </a:lnTo>
                  <a:lnTo>
                    <a:pt x="315" y="541"/>
                  </a:lnTo>
                  <a:lnTo>
                    <a:pt x="310" y="553"/>
                  </a:lnTo>
                  <a:lnTo>
                    <a:pt x="304" y="562"/>
                  </a:lnTo>
                  <a:lnTo>
                    <a:pt x="296" y="571"/>
                  </a:lnTo>
                  <a:lnTo>
                    <a:pt x="286" y="578"/>
                  </a:lnTo>
                  <a:lnTo>
                    <a:pt x="277" y="584"/>
                  </a:lnTo>
                  <a:lnTo>
                    <a:pt x="266" y="588"/>
                  </a:lnTo>
                  <a:lnTo>
                    <a:pt x="254" y="592"/>
                  </a:lnTo>
                  <a:lnTo>
                    <a:pt x="240" y="595"/>
                  </a:lnTo>
                  <a:lnTo>
                    <a:pt x="223" y="597"/>
                  </a:lnTo>
                  <a:lnTo>
                    <a:pt x="201" y="597"/>
                  </a:lnTo>
                  <a:lnTo>
                    <a:pt x="178" y="599"/>
                  </a:lnTo>
                  <a:lnTo>
                    <a:pt x="0" y="599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73" name="Freeform 17"/>
            <p:cNvSpPr>
              <a:spLocks noChangeArrowheads="1"/>
            </p:cNvSpPr>
            <p:nvPr/>
          </p:nvSpPr>
          <p:spPr bwMode="auto">
            <a:xfrm>
              <a:off x="3397" y="3959"/>
              <a:ext cx="71" cy="115"/>
            </a:xfrm>
            <a:custGeom>
              <a:avLst/>
              <a:gdLst/>
              <a:ahLst/>
              <a:cxnLst>
                <a:cxn ang="0">
                  <a:pos x="175" y="146"/>
                </a:cxn>
                <a:cxn ang="0">
                  <a:pos x="174" y="115"/>
                </a:cxn>
                <a:cxn ang="0">
                  <a:pos x="171" y="98"/>
                </a:cxn>
                <a:cxn ang="0">
                  <a:pos x="165" y="88"/>
                </a:cxn>
                <a:cxn ang="0">
                  <a:pos x="156" y="87"/>
                </a:cxn>
                <a:cxn ang="0">
                  <a:pos x="144" y="88"/>
                </a:cxn>
                <a:cxn ang="0">
                  <a:pos x="138" y="96"/>
                </a:cxn>
                <a:cxn ang="0">
                  <a:pos x="135" y="114"/>
                </a:cxn>
                <a:cxn ang="0">
                  <a:pos x="135" y="146"/>
                </a:cxn>
                <a:cxn ang="0">
                  <a:pos x="175" y="183"/>
                </a:cxn>
                <a:cxn ang="0">
                  <a:pos x="135" y="263"/>
                </a:cxn>
                <a:cxn ang="0">
                  <a:pos x="135" y="384"/>
                </a:cxn>
                <a:cxn ang="0">
                  <a:pos x="137" y="405"/>
                </a:cxn>
                <a:cxn ang="0">
                  <a:pos x="141" y="415"/>
                </a:cxn>
                <a:cxn ang="0">
                  <a:pos x="150" y="420"/>
                </a:cxn>
                <a:cxn ang="0">
                  <a:pos x="163" y="420"/>
                </a:cxn>
                <a:cxn ang="0">
                  <a:pos x="174" y="415"/>
                </a:cxn>
                <a:cxn ang="0">
                  <a:pos x="179" y="400"/>
                </a:cxn>
                <a:cxn ang="0">
                  <a:pos x="182" y="375"/>
                </a:cxn>
                <a:cxn ang="0">
                  <a:pos x="183" y="296"/>
                </a:cxn>
                <a:cxn ang="0">
                  <a:pos x="312" y="331"/>
                </a:cxn>
                <a:cxn ang="0">
                  <a:pos x="310" y="371"/>
                </a:cxn>
                <a:cxn ang="0">
                  <a:pos x="306" y="401"/>
                </a:cxn>
                <a:cxn ang="0">
                  <a:pos x="297" y="426"/>
                </a:cxn>
                <a:cxn ang="0">
                  <a:pos x="282" y="453"/>
                </a:cxn>
                <a:cxn ang="0">
                  <a:pos x="260" y="476"/>
                </a:cxn>
                <a:cxn ang="0">
                  <a:pos x="233" y="494"/>
                </a:cxn>
                <a:cxn ang="0">
                  <a:pos x="199" y="503"/>
                </a:cxn>
                <a:cxn ang="0">
                  <a:pos x="158" y="507"/>
                </a:cxn>
                <a:cxn ang="0">
                  <a:pos x="118" y="503"/>
                </a:cxn>
                <a:cxn ang="0">
                  <a:pos x="83" y="494"/>
                </a:cxn>
                <a:cxn ang="0">
                  <a:pos x="54" y="478"/>
                </a:cxn>
                <a:cxn ang="0">
                  <a:pos x="32" y="458"/>
                </a:cxn>
                <a:cxn ang="0">
                  <a:pos x="16" y="432"/>
                </a:cxn>
                <a:cxn ang="0">
                  <a:pos x="7" y="405"/>
                </a:cxn>
                <a:cxn ang="0">
                  <a:pos x="1" y="370"/>
                </a:cxn>
                <a:cxn ang="0">
                  <a:pos x="0" y="322"/>
                </a:cxn>
                <a:cxn ang="0">
                  <a:pos x="0" y="146"/>
                </a:cxn>
                <a:cxn ang="0">
                  <a:pos x="8" y="97"/>
                </a:cxn>
                <a:cxn ang="0">
                  <a:pos x="24" y="58"/>
                </a:cxn>
                <a:cxn ang="0">
                  <a:pos x="49" y="30"/>
                </a:cxn>
                <a:cxn ang="0">
                  <a:pos x="85" y="10"/>
                </a:cxn>
                <a:cxn ang="0">
                  <a:pos x="126" y="0"/>
                </a:cxn>
                <a:cxn ang="0">
                  <a:pos x="177" y="1"/>
                </a:cxn>
                <a:cxn ang="0">
                  <a:pos x="224" y="11"/>
                </a:cxn>
                <a:cxn ang="0">
                  <a:pos x="261" y="36"/>
                </a:cxn>
                <a:cxn ang="0">
                  <a:pos x="287" y="69"/>
                </a:cxn>
                <a:cxn ang="0">
                  <a:pos x="302" y="109"/>
                </a:cxn>
                <a:cxn ang="0">
                  <a:pos x="311" y="163"/>
                </a:cxn>
                <a:cxn ang="0">
                  <a:pos x="312" y="263"/>
                </a:cxn>
              </a:cxnLst>
              <a:rect l="0" t="0" r="r" b="b"/>
              <a:pathLst>
                <a:path w="313" h="508">
                  <a:moveTo>
                    <a:pt x="175" y="183"/>
                  </a:moveTo>
                  <a:lnTo>
                    <a:pt x="175" y="146"/>
                  </a:lnTo>
                  <a:lnTo>
                    <a:pt x="174" y="130"/>
                  </a:lnTo>
                  <a:lnTo>
                    <a:pt x="174" y="115"/>
                  </a:lnTo>
                  <a:lnTo>
                    <a:pt x="172" y="104"/>
                  </a:lnTo>
                  <a:lnTo>
                    <a:pt x="171" y="98"/>
                  </a:lnTo>
                  <a:lnTo>
                    <a:pt x="168" y="92"/>
                  </a:lnTo>
                  <a:lnTo>
                    <a:pt x="165" y="88"/>
                  </a:lnTo>
                  <a:lnTo>
                    <a:pt x="161" y="87"/>
                  </a:lnTo>
                  <a:lnTo>
                    <a:pt x="156" y="87"/>
                  </a:lnTo>
                  <a:lnTo>
                    <a:pt x="149" y="87"/>
                  </a:lnTo>
                  <a:lnTo>
                    <a:pt x="144" y="88"/>
                  </a:lnTo>
                  <a:lnTo>
                    <a:pt x="140" y="91"/>
                  </a:lnTo>
                  <a:lnTo>
                    <a:pt x="138" y="96"/>
                  </a:lnTo>
                  <a:lnTo>
                    <a:pt x="136" y="102"/>
                  </a:lnTo>
                  <a:lnTo>
                    <a:pt x="135" y="114"/>
                  </a:lnTo>
                  <a:lnTo>
                    <a:pt x="135" y="128"/>
                  </a:lnTo>
                  <a:lnTo>
                    <a:pt x="135" y="146"/>
                  </a:lnTo>
                  <a:lnTo>
                    <a:pt x="135" y="183"/>
                  </a:lnTo>
                  <a:lnTo>
                    <a:pt x="175" y="183"/>
                  </a:lnTo>
                  <a:close/>
                  <a:moveTo>
                    <a:pt x="312" y="263"/>
                  </a:moveTo>
                  <a:lnTo>
                    <a:pt x="135" y="263"/>
                  </a:lnTo>
                  <a:lnTo>
                    <a:pt x="135" y="370"/>
                  </a:lnTo>
                  <a:lnTo>
                    <a:pt x="135" y="384"/>
                  </a:lnTo>
                  <a:lnTo>
                    <a:pt x="136" y="397"/>
                  </a:lnTo>
                  <a:lnTo>
                    <a:pt x="137" y="405"/>
                  </a:lnTo>
                  <a:lnTo>
                    <a:pt x="139" y="413"/>
                  </a:lnTo>
                  <a:lnTo>
                    <a:pt x="141" y="415"/>
                  </a:lnTo>
                  <a:lnTo>
                    <a:pt x="145" y="418"/>
                  </a:lnTo>
                  <a:lnTo>
                    <a:pt x="150" y="420"/>
                  </a:lnTo>
                  <a:lnTo>
                    <a:pt x="156" y="422"/>
                  </a:lnTo>
                  <a:lnTo>
                    <a:pt x="163" y="420"/>
                  </a:lnTo>
                  <a:lnTo>
                    <a:pt x="168" y="418"/>
                  </a:lnTo>
                  <a:lnTo>
                    <a:pt x="174" y="415"/>
                  </a:lnTo>
                  <a:lnTo>
                    <a:pt x="177" y="409"/>
                  </a:lnTo>
                  <a:lnTo>
                    <a:pt x="179" y="400"/>
                  </a:lnTo>
                  <a:lnTo>
                    <a:pt x="181" y="389"/>
                  </a:lnTo>
                  <a:lnTo>
                    <a:pt x="182" y="375"/>
                  </a:lnTo>
                  <a:lnTo>
                    <a:pt x="183" y="359"/>
                  </a:lnTo>
                  <a:lnTo>
                    <a:pt x="183" y="296"/>
                  </a:lnTo>
                  <a:lnTo>
                    <a:pt x="312" y="296"/>
                  </a:lnTo>
                  <a:lnTo>
                    <a:pt x="312" y="331"/>
                  </a:lnTo>
                  <a:lnTo>
                    <a:pt x="311" y="353"/>
                  </a:lnTo>
                  <a:lnTo>
                    <a:pt x="310" y="371"/>
                  </a:lnTo>
                  <a:lnTo>
                    <a:pt x="309" y="387"/>
                  </a:lnTo>
                  <a:lnTo>
                    <a:pt x="306" y="401"/>
                  </a:lnTo>
                  <a:lnTo>
                    <a:pt x="302" y="414"/>
                  </a:lnTo>
                  <a:lnTo>
                    <a:pt x="297" y="426"/>
                  </a:lnTo>
                  <a:lnTo>
                    <a:pt x="290" y="439"/>
                  </a:lnTo>
                  <a:lnTo>
                    <a:pt x="282" y="453"/>
                  </a:lnTo>
                  <a:lnTo>
                    <a:pt x="271" y="466"/>
                  </a:lnTo>
                  <a:lnTo>
                    <a:pt x="260" y="476"/>
                  </a:lnTo>
                  <a:lnTo>
                    <a:pt x="247" y="487"/>
                  </a:lnTo>
                  <a:lnTo>
                    <a:pt x="233" y="494"/>
                  </a:lnTo>
                  <a:lnTo>
                    <a:pt x="217" y="500"/>
                  </a:lnTo>
                  <a:lnTo>
                    <a:pt x="199" y="503"/>
                  </a:lnTo>
                  <a:lnTo>
                    <a:pt x="179" y="506"/>
                  </a:lnTo>
                  <a:lnTo>
                    <a:pt x="158" y="507"/>
                  </a:lnTo>
                  <a:lnTo>
                    <a:pt x="138" y="506"/>
                  </a:lnTo>
                  <a:lnTo>
                    <a:pt x="118" y="503"/>
                  </a:lnTo>
                  <a:lnTo>
                    <a:pt x="100" y="500"/>
                  </a:lnTo>
                  <a:lnTo>
                    <a:pt x="83" y="494"/>
                  </a:lnTo>
                  <a:lnTo>
                    <a:pt x="67" y="488"/>
                  </a:lnTo>
                  <a:lnTo>
                    <a:pt x="54" y="478"/>
                  </a:lnTo>
                  <a:lnTo>
                    <a:pt x="42" y="468"/>
                  </a:lnTo>
                  <a:lnTo>
                    <a:pt x="32" y="458"/>
                  </a:lnTo>
                  <a:lnTo>
                    <a:pt x="23" y="444"/>
                  </a:lnTo>
                  <a:lnTo>
                    <a:pt x="16" y="432"/>
                  </a:lnTo>
                  <a:lnTo>
                    <a:pt x="10" y="418"/>
                  </a:lnTo>
                  <a:lnTo>
                    <a:pt x="7" y="405"/>
                  </a:lnTo>
                  <a:lnTo>
                    <a:pt x="3" y="388"/>
                  </a:lnTo>
                  <a:lnTo>
                    <a:pt x="1" y="370"/>
                  </a:lnTo>
                  <a:lnTo>
                    <a:pt x="0" y="346"/>
                  </a:lnTo>
                  <a:lnTo>
                    <a:pt x="0" y="322"/>
                  </a:lnTo>
                  <a:lnTo>
                    <a:pt x="0" y="178"/>
                  </a:lnTo>
                  <a:lnTo>
                    <a:pt x="0" y="146"/>
                  </a:lnTo>
                  <a:lnTo>
                    <a:pt x="3" y="119"/>
                  </a:lnTo>
                  <a:lnTo>
                    <a:pt x="8" y="97"/>
                  </a:lnTo>
                  <a:lnTo>
                    <a:pt x="16" y="76"/>
                  </a:lnTo>
                  <a:lnTo>
                    <a:pt x="24" y="58"/>
                  </a:lnTo>
                  <a:lnTo>
                    <a:pt x="35" y="43"/>
                  </a:lnTo>
                  <a:lnTo>
                    <a:pt x="49" y="30"/>
                  </a:lnTo>
                  <a:lnTo>
                    <a:pt x="67" y="19"/>
                  </a:lnTo>
                  <a:lnTo>
                    <a:pt x="85" y="10"/>
                  </a:lnTo>
                  <a:lnTo>
                    <a:pt x="106" y="4"/>
                  </a:lnTo>
                  <a:lnTo>
                    <a:pt x="126" y="0"/>
                  </a:lnTo>
                  <a:lnTo>
                    <a:pt x="150" y="0"/>
                  </a:lnTo>
                  <a:lnTo>
                    <a:pt x="177" y="1"/>
                  </a:lnTo>
                  <a:lnTo>
                    <a:pt x="203" y="5"/>
                  </a:lnTo>
                  <a:lnTo>
                    <a:pt x="224" y="11"/>
                  </a:lnTo>
                  <a:lnTo>
                    <a:pt x="245" y="24"/>
                  </a:lnTo>
                  <a:lnTo>
                    <a:pt x="261" y="36"/>
                  </a:lnTo>
                  <a:lnTo>
                    <a:pt x="276" y="52"/>
                  </a:lnTo>
                  <a:lnTo>
                    <a:pt x="287" y="69"/>
                  </a:lnTo>
                  <a:lnTo>
                    <a:pt x="297" y="87"/>
                  </a:lnTo>
                  <a:lnTo>
                    <a:pt x="302" y="109"/>
                  </a:lnTo>
                  <a:lnTo>
                    <a:pt x="307" y="133"/>
                  </a:lnTo>
                  <a:lnTo>
                    <a:pt x="311" y="163"/>
                  </a:lnTo>
                  <a:lnTo>
                    <a:pt x="312" y="197"/>
                  </a:lnTo>
                  <a:lnTo>
                    <a:pt x="312" y="263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74" name="Freeform 18"/>
            <p:cNvSpPr>
              <a:spLocks noChangeArrowheads="1"/>
            </p:cNvSpPr>
            <p:nvPr/>
          </p:nvSpPr>
          <p:spPr bwMode="auto">
            <a:xfrm>
              <a:off x="3477" y="3959"/>
              <a:ext cx="71" cy="129"/>
            </a:xfrm>
            <a:custGeom>
              <a:avLst/>
              <a:gdLst/>
              <a:ahLst/>
              <a:cxnLst>
                <a:cxn ang="0">
                  <a:pos x="176" y="131"/>
                </a:cxn>
                <a:cxn ang="0">
                  <a:pos x="175" y="102"/>
                </a:cxn>
                <a:cxn ang="0">
                  <a:pos x="171" y="92"/>
                </a:cxn>
                <a:cxn ang="0">
                  <a:pos x="163" y="87"/>
                </a:cxn>
                <a:cxn ang="0">
                  <a:pos x="150" y="87"/>
                </a:cxn>
                <a:cxn ang="0">
                  <a:pos x="143" y="92"/>
                </a:cxn>
                <a:cxn ang="0">
                  <a:pos x="138" y="105"/>
                </a:cxn>
                <a:cxn ang="0">
                  <a:pos x="136" y="131"/>
                </a:cxn>
                <a:cxn ang="0">
                  <a:pos x="136" y="355"/>
                </a:cxn>
                <a:cxn ang="0">
                  <a:pos x="136" y="391"/>
                </a:cxn>
                <a:cxn ang="0">
                  <a:pos x="140" y="411"/>
                </a:cxn>
                <a:cxn ang="0">
                  <a:pos x="146" y="418"/>
                </a:cxn>
                <a:cxn ang="0">
                  <a:pos x="158" y="422"/>
                </a:cxn>
                <a:cxn ang="0">
                  <a:pos x="167" y="418"/>
                </a:cxn>
                <a:cxn ang="0">
                  <a:pos x="174" y="413"/>
                </a:cxn>
                <a:cxn ang="0">
                  <a:pos x="176" y="394"/>
                </a:cxn>
                <a:cxn ang="0">
                  <a:pos x="177" y="362"/>
                </a:cxn>
                <a:cxn ang="0">
                  <a:pos x="138" y="9"/>
                </a:cxn>
                <a:cxn ang="0">
                  <a:pos x="145" y="40"/>
                </a:cxn>
                <a:cxn ang="0">
                  <a:pos x="165" y="19"/>
                </a:cxn>
                <a:cxn ang="0">
                  <a:pos x="187" y="6"/>
                </a:cxn>
                <a:cxn ang="0">
                  <a:pos x="211" y="0"/>
                </a:cxn>
                <a:cxn ang="0">
                  <a:pos x="238" y="0"/>
                </a:cxn>
                <a:cxn ang="0">
                  <a:pos x="265" y="10"/>
                </a:cxn>
                <a:cxn ang="0">
                  <a:pos x="288" y="27"/>
                </a:cxn>
                <a:cxn ang="0">
                  <a:pos x="303" y="49"/>
                </a:cxn>
                <a:cxn ang="0">
                  <a:pos x="310" y="75"/>
                </a:cxn>
                <a:cxn ang="0">
                  <a:pos x="312" y="117"/>
                </a:cxn>
                <a:cxn ang="0">
                  <a:pos x="313" y="352"/>
                </a:cxn>
                <a:cxn ang="0">
                  <a:pos x="311" y="409"/>
                </a:cxn>
                <a:cxn ang="0">
                  <a:pos x="307" y="446"/>
                </a:cxn>
                <a:cxn ang="0">
                  <a:pos x="295" y="472"/>
                </a:cxn>
                <a:cxn ang="0">
                  <a:pos x="276" y="492"/>
                </a:cxn>
                <a:cxn ang="0">
                  <a:pos x="251" y="503"/>
                </a:cxn>
                <a:cxn ang="0">
                  <a:pos x="221" y="507"/>
                </a:cxn>
                <a:cxn ang="0">
                  <a:pos x="198" y="503"/>
                </a:cxn>
                <a:cxn ang="0">
                  <a:pos x="175" y="496"/>
                </a:cxn>
                <a:cxn ang="0">
                  <a:pos x="154" y="479"/>
                </a:cxn>
                <a:cxn ang="0">
                  <a:pos x="136" y="458"/>
                </a:cxn>
                <a:cxn ang="0">
                  <a:pos x="0" y="568"/>
                </a:cxn>
                <a:cxn ang="0">
                  <a:pos x="138" y="9"/>
                </a:cxn>
              </a:cxnLst>
              <a:rect l="0" t="0" r="r" b="b"/>
              <a:pathLst>
                <a:path w="314" h="569">
                  <a:moveTo>
                    <a:pt x="177" y="152"/>
                  </a:moveTo>
                  <a:lnTo>
                    <a:pt x="176" y="131"/>
                  </a:lnTo>
                  <a:lnTo>
                    <a:pt x="176" y="115"/>
                  </a:lnTo>
                  <a:lnTo>
                    <a:pt x="175" y="102"/>
                  </a:lnTo>
                  <a:lnTo>
                    <a:pt x="174" y="97"/>
                  </a:lnTo>
                  <a:lnTo>
                    <a:pt x="171" y="92"/>
                  </a:lnTo>
                  <a:lnTo>
                    <a:pt x="167" y="88"/>
                  </a:lnTo>
                  <a:lnTo>
                    <a:pt x="163" y="87"/>
                  </a:lnTo>
                  <a:lnTo>
                    <a:pt x="158" y="87"/>
                  </a:lnTo>
                  <a:lnTo>
                    <a:pt x="150" y="87"/>
                  </a:lnTo>
                  <a:lnTo>
                    <a:pt x="146" y="88"/>
                  </a:lnTo>
                  <a:lnTo>
                    <a:pt x="143" y="92"/>
                  </a:lnTo>
                  <a:lnTo>
                    <a:pt x="140" y="98"/>
                  </a:lnTo>
                  <a:lnTo>
                    <a:pt x="138" y="105"/>
                  </a:lnTo>
                  <a:lnTo>
                    <a:pt x="136" y="117"/>
                  </a:lnTo>
                  <a:lnTo>
                    <a:pt x="136" y="131"/>
                  </a:lnTo>
                  <a:lnTo>
                    <a:pt x="136" y="152"/>
                  </a:lnTo>
                  <a:lnTo>
                    <a:pt x="136" y="355"/>
                  </a:lnTo>
                  <a:lnTo>
                    <a:pt x="136" y="375"/>
                  </a:lnTo>
                  <a:lnTo>
                    <a:pt x="136" y="391"/>
                  </a:lnTo>
                  <a:lnTo>
                    <a:pt x="138" y="402"/>
                  </a:lnTo>
                  <a:lnTo>
                    <a:pt x="140" y="411"/>
                  </a:lnTo>
                  <a:lnTo>
                    <a:pt x="143" y="415"/>
                  </a:lnTo>
                  <a:lnTo>
                    <a:pt x="146" y="418"/>
                  </a:lnTo>
                  <a:lnTo>
                    <a:pt x="151" y="420"/>
                  </a:lnTo>
                  <a:lnTo>
                    <a:pt x="158" y="422"/>
                  </a:lnTo>
                  <a:lnTo>
                    <a:pt x="163" y="420"/>
                  </a:lnTo>
                  <a:lnTo>
                    <a:pt x="167" y="418"/>
                  </a:lnTo>
                  <a:lnTo>
                    <a:pt x="171" y="415"/>
                  </a:lnTo>
                  <a:lnTo>
                    <a:pt x="174" y="413"/>
                  </a:lnTo>
                  <a:lnTo>
                    <a:pt x="175" y="405"/>
                  </a:lnTo>
                  <a:lnTo>
                    <a:pt x="176" y="394"/>
                  </a:lnTo>
                  <a:lnTo>
                    <a:pt x="176" y="380"/>
                  </a:lnTo>
                  <a:lnTo>
                    <a:pt x="177" y="362"/>
                  </a:lnTo>
                  <a:lnTo>
                    <a:pt x="177" y="152"/>
                  </a:lnTo>
                  <a:close/>
                  <a:moveTo>
                    <a:pt x="138" y="9"/>
                  </a:moveTo>
                  <a:lnTo>
                    <a:pt x="136" y="52"/>
                  </a:lnTo>
                  <a:lnTo>
                    <a:pt x="145" y="40"/>
                  </a:lnTo>
                  <a:lnTo>
                    <a:pt x="154" y="28"/>
                  </a:lnTo>
                  <a:lnTo>
                    <a:pt x="165" y="19"/>
                  </a:lnTo>
                  <a:lnTo>
                    <a:pt x="176" y="11"/>
                  </a:lnTo>
                  <a:lnTo>
                    <a:pt x="187" y="6"/>
                  </a:lnTo>
                  <a:lnTo>
                    <a:pt x="198" y="2"/>
                  </a:lnTo>
                  <a:lnTo>
                    <a:pt x="211" y="0"/>
                  </a:lnTo>
                  <a:lnTo>
                    <a:pt x="224" y="0"/>
                  </a:lnTo>
                  <a:lnTo>
                    <a:pt x="238" y="0"/>
                  </a:lnTo>
                  <a:lnTo>
                    <a:pt x="252" y="4"/>
                  </a:lnTo>
                  <a:lnTo>
                    <a:pt x="265" y="10"/>
                  </a:lnTo>
                  <a:lnTo>
                    <a:pt x="279" y="18"/>
                  </a:lnTo>
                  <a:lnTo>
                    <a:pt x="288" y="27"/>
                  </a:lnTo>
                  <a:lnTo>
                    <a:pt x="297" y="39"/>
                  </a:lnTo>
                  <a:lnTo>
                    <a:pt x="303" y="49"/>
                  </a:lnTo>
                  <a:lnTo>
                    <a:pt x="308" y="61"/>
                  </a:lnTo>
                  <a:lnTo>
                    <a:pt x="310" y="75"/>
                  </a:lnTo>
                  <a:lnTo>
                    <a:pt x="311" y="93"/>
                  </a:lnTo>
                  <a:lnTo>
                    <a:pt x="312" y="117"/>
                  </a:lnTo>
                  <a:lnTo>
                    <a:pt x="313" y="145"/>
                  </a:lnTo>
                  <a:lnTo>
                    <a:pt x="313" y="352"/>
                  </a:lnTo>
                  <a:lnTo>
                    <a:pt x="312" y="383"/>
                  </a:lnTo>
                  <a:lnTo>
                    <a:pt x="311" y="409"/>
                  </a:lnTo>
                  <a:lnTo>
                    <a:pt x="309" y="429"/>
                  </a:lnTo>
                  <a:lnTo>
                    <a:pt x="307" y="446"/>
                  </a:lnTo>
                  <a:lnTo>
                    <a:pt x="301" y="459"/>
                  </a:lnTo>
                  <a:lnTo>
                    <a:pt x="295" y="472"/>
                  </a:lnTo>
                  <a:lnTo>
                    <a:pt x="286" y="483"/>
                  </a:lnTo>
                  <a:lnTo>
                    <a:pt x="276" y="492"/>
                  </a:lnTo>
                  <a:lnTo>
                    <a:pt x="264" y="498"/>
                  </a:lnTo>
                  <a:lnTo>
                    <a:pt x="251" y="503"/>
                  </a:lnTo>
                  <a:lnTo>
                    <a:pt x="237" y="506"/>
                  </a:lnTo>
                  <a:lnTo>
                    <a:pt x="221" y="507"/>
                  </a:lnTo>
                  <a:lnTo>
                    <a:pt x="208" y="506"/>
                  </a:lnTo>
                  <a:lnTo>
                    <a:pt x="198" y="503"/>
                  </a:lnTo>
                  <a:lnTo>
                    <a:pt x="186" y="501"/>
                  </a:lnTo>
                  <a:lnTo>
                    <a:pt x="175" y="496"/>
                  </a:lnTo>
                  <a:lnTo>
                    <a:pt x="164" y="489"/>
                  </a:lnTo>
                  <a:lnTo>
                    <a:pt x="154" y="479"/>
                  </a:lnTo>
                  <a:lnTo>
                    <a:pt x="145" y="468"/>
                  </a:lnTo>
                  <a:lnTo>
                    <a:pt x="136" y="458"/>
                  </a:lnTo>
                  <a:lnTo>
                    <a:pt x="136" y="568"/>
                  </a:lnTo>
                  <a:lnTo>
                    <a:pt x="0" y="568"/>
                  </a:lnTo>
                  <a:lnTo>
                    <a:pt x="0" y="9"/>
                  </a:lnTo>
                  <a:lnTo>
                    <a:pt x="138" y="9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75" name="Freeform 19"/>
            <p:cNvSpPr>
              <a:spLocks noChangeArrowheads="1"/>
            </p:cNvSpPr>
            <p:nvPr/>
          </p:nvSpPr>
          <p:spPr bwMode="auto">
            <a:xfrm>
              <a:off x="3557" y="3959"/>
              <a:ext cx="70" cy="115"/>
            </a:xfrm>
            <a:custGeom>
              <a:avLst/>
              <a:gdLst/>
              <a:ahLst/>
              <a:cxnLst>
                <a:cxn ang="0">
                  <a:pos x="156" y="279"/>
                </a:cxn>
                <a:cxn ang="0">
                  <a:pos x="137" y="301"/>
                </a:cxn>
                <a:cxn ang="0">
                  <a:pos x="130" y="320"/>
                </a:cxn>
                <a:cxn ang="0">
                  <a:pos x="128" y="345"/>
                </a:cxn>
                <a:cxn ang="0">
                  <a:pos x="128" y="379"/>
                </a:cxn>
                <a:cxn ang="0">
                  <a:pos x="130" y="404"/>
                </a:cxn>
                <a:cxn ang="0">
                  <a:pos x="134" y="415"/>
                </a:cxn>
                <a:cxn ang="0">
                  <a:pos x="144" y="420"/>
                </a:cxn>
                <a:cxn ang="0">
                  <a:pos x="157" y="420"/>
                </a:cxn>
                <a:cxn ang="0">
                  <a:pos x="164" y="416"/>
                </a:cxn>
                <a:cxn ang="0">
                  <a:pos x="169" y="406"/>
                </a:cxn>
                <a:cxn ang="0">
                  <a:pos x="170" y="384"/>
                </a:cxn>
                <a:cxn ang="0">
                  <a:pos x="171" y="266"/>
                </a:cxn>
                <a:cxn ang="0">
                  <a:pos x="0" y="198"/>
                </a:cxn>
                <a:cxn ang="0">
                  <a:pos x="0" y="139"/>
                </a:cxn>
                <a:cxn ang="0">
                  <a:pos x="7" y="94"/>
                </a:cxn>
                <a:cxn ang="0">
                  <a:pos x="20" y="62"/>
                </a:cxn>
                <a:cxn ang="0">
                  <a:pos x="42" y="35"/>
                </a:cxn>
                <a:cxn ang="0">
                  <a:pos x="79" y="11"/>
                </a:cxn>
                <a:cxn ang="0">
                  <a:pos x="125" y="1"/>
                </a:cxn>
                <a:cxn ang="0">
                  <a:pos x="186" y="1"/>
                </a:cxn>
                <a:cxn ang="0">
                  <a:pos x="238" y="14"/>
                </a:cxn>
                <a:cxn ang="0">
                  <a:pos x="272" y="40"/>
                </a:cxn>
                <a:cxn ang="0">
                  <a:pos x="294" y="72"/>
                </a:cxn>
                <a:cxn ang="0">
                  <a:pos x="303" y="117"/>
                </a:cxn>
                <a:cxn ang="0">
                  <a:pos x="306" y="197"/>
                </a:cxn>
                <a:cxn ang="0">
                  <a:pos x="307" y="500"/>
                </a:cxn>
                <a:cxn ang="0">
                  <a:pos x="175" y="457"/>
                </a:cxn>
                <a:cxn ang="0">
                  <a:pos x="160" y="479"/>
                </a:cxn>
                <a:cxn ang="0">
                  <a:pos x="143" y="496"/>
                </a:cxn>
                <a:cxn ang="0">
                  <a:pos x="120" y="503"/>
                </a:cxn>
                <a:cxn ang="0">
                  <a:pos x="95" y="507"/>
                </a:cxn>
                <a:cxn ang="0">
                  <a:pos x="61" y="502"/>
                </a:cxn>
                <a:cxn ang="0">
                  <a:pos x="30" y="487"/>
                </a:cxn>
                <a:cxn ang="0">
                  <a:pos x="7" y="450"/>
                </a:cxn>
                <a:cxn ang="0">
                  <a:pos x="0" y="391"/>
                </a:cxn>
                <a:cxn ang="0">
                  <a:pos x="0" y="324"/>
                </a:cxn>
                <a:cxn ang="0">
                  <a:pos x="9" y="287"/>
                </a:cxn>
                <a:cxn ang="0">
                  <a:pos x="27" y="265"/>
                </a:cxn>
                <a:cxn ang="0">
                  <a:pos x="66" y="240"/>
                </a:cxn>
                <a:cxn ang="0">
                  <a:pos x="123" y="214"/>
                </a:cxn>
                <a:cxn ang="0">
                  <a:pos x="160" y="194"/>
                </a:cxn>
                <a:cxn ang="0">
                  <a:pos x="167" y="181"/>
                </a:cxn>
                <a:cxn ang="0">
                  <a:pos x="170" y="161"/>
                </a:cxn>
                <a:cxn ang="0">
                  <a:pos x="170" y="131"/>
                </a:cxn>
                <a:cxn ang="0">
                  <a:pos x="167" y="105"/>
                </a:cxn>
                <a:cxn ang="0">
                  <a:pos x="162" y="92"/>
                </a:cxn>
                <a:cxn ang="0">
                  <a:pos x="153" y="87"/>
                </a:cxn>
                <a:cxn ang="0">
                  <a:pos x="142" y="87"/>
                </a:cxn>
                <a:cxn ang="0">
                  <a:pos x="133" y="92"/>
                </a:cxn>
                <a:cxn ang="0">
                  <a:pos x="129" y="102"/>
                </a:cxn>
                <a:cxn ang="0">
                  <a:pos x="128" y="128"/>
                </a:cxn>
                <a:cxn ang="0">
                  <a:pos x="128" y="198"/>
                </a:cxn>
              </a:cxnLst>
              <a:rect l="0" t="0" r="r" b="b"/>
              <a:pathLst>
                <a:path w="308" h="508">
                  <a:moveTo>
                    <a:pt x="171" y="266"/>
                  </a:moveTo>
                  <a:lnTo>
                    <a:pt x="156" y="279"/>
                  </a:lnTo>
                  <a:lnTo>
                    <a:pt x="145" y="291"/>
                  </a:lnTo>
                  <a:lnTo>
                    <a:pt x="137" y="301"/>
                  </a:lnTo>
                  <a:lnTo>
                    <a:pt x="133" y="310"/>
                  </a:lnTo>
                  <a:lnTo>
                    <a:pt x="130" y="320"/>
                  </a:lnTo>
                  <a:lnTo>
                    <a:pt x="129" y="332"/>
                  </a:lnTo>
                  <a:lnTo>
                    <a:pt x="128" y="345"/>
                  </a:lnTo>
                  <a:lnTo>
                    <a:pt x="128" y="362"/>
                  </a:lnTo>
                  <a:lnTo>
                    <a:pt x="128" y="379"/>
                  </a:lnTo>
                  <a:lnTo>
                    <a:pt x="128" y="393"/>
                  </a:lnTo>
                  <a:lnTo>
                    <a:pt x="130" y="404"/>
                  </a:lnTo>
                  <a:lnTo>
                    <a:pt x="132" y="411"/>
                  </a:lnTo>
                  <a:lnTo>
                    <a:pt x="134" y="415"/>
                  </a:lnTo>
                  <a:lnTo>
                    <a:pt x="139" y="418"/>
                  </a:lnTo>
                  <a:lnTo>
                    <a:pt x="144" y="420"/>
                  </a:lnTo>
                  <a:lnTo>
                    <a:pt x="151" y="422"/>
                  </a:lnTo>
                  <a:lnTo>
                    <a:pt x="157" y="420"/>
                  </a:lnTo>
                  <a:lnTo>
                    <a:pt x="161" y="419"/>
                  </a:lnTo>
                  <a:lnTo>
                    <a:pt x="164" y="416"/>
                  </a:lnTo>
                  <a:lnTo>
                    <a:pt x="167" y="414"/>
                  </a:lnTo>
                  <a:lnTo>
                    <a:pt x="169" y="406"/>
                  </a:lnTo>
                  <a:lnTo>
                    <a:pt x="170" y="397"/>
                  </a:lnTo>
                  <a:lnTo>
                    <a:pt x="170" y="384"/>
                  </a:lnTo>
                  <a:lnTo>
                    <a:pt x="171" y="367"/>
                  </a:lnTo>
                  <a:lnTo>
                    <a:pt x="171" y="266"/>
                  </a:lnTo>
                  <a:close/>
                  <a:moveTo>
                    <a:pt x="128" y="198"/>
                  </a:moveTo>
                  <a:lnTo>
                    <a:pt x="0" y="198"/>
                  </a:lnTo>
                  <a:lnTo>
                    <a:pt x="0" y="166"/>
                  </a:lnTo>
                  <a:lnTo>
                    <a:pt x="0" y="139"/>
                  </a:lnTo>
                  <a:lnTo>
                    <a:pt x="2" y="115"/>
                  </a:lnTo>
                  <a:lnTo>
                    <a:pt x="7" y="94"/>
                  </a:lnTo>
                  <a:lnTo>
                    <a:pt x="12" y="78"/>
                  </a:lnTo>
                  <a:lnTo>
                    <a:pt x="20" y="62"/>
                  </a:lnTo>
                  <a:lnTo>
                    <a:pt x="29" y="48"/>
                  </a:lnTo>
                  <a:lnTo>
                    <a:pt x="42" y="35"/>
                  </a:lnTo>
                  <a:lnTo>
                    <a:pt x="60" y="23"/>
                  </a:lnTo>
                  <a:lnTo>
                    <a:pt x="79" y="11"/>
                  </a:lnTo>
                  <a:lnTo>
                    <a:pt x="101" y="5"/>
                  </a:lnTo>
                  <a:lnTo>
                    <a:pt x="125" y="1"/>
                  </a:lnTo>
                  <a:lnTo>
                    <a:pt x="155" y="0"/>
                  </a:lnTo>
                  <a:lnTo>
                    <a:pt x="186" y="1"/>
                  </a:lnTo>
                  <a:lnTo>
                    <a:pt x="214" y="6"/>
                  </a:lnTo>
                  <a:lnTo>
                    <a:pt x="238" y="14"/>
                  </a:lnTo>
                  <a:lnTo>
                    <a:pt x="257" y="27"/>
                  </a:lnTo>
                  <a:lnTo>
                    <a:pt x="272" y="40"/>
                  </a:lnTo>
                  <a:lnTo>
                    <a:pt x="285" y="56"/>
                  </a:lnTo>
                  <a:lnTo>
                    <a:pt x="294" y="72"/>
                  </a:lnTo>
                  <a:lnTo>
                    <a:pt x="299" y="92"/>
                  </a:lnTo>
                  <a:lnTo>
                    <a:pt x="303" y="117"/>
                  </a:lnTo>
                  <a:lnTo>
                    <a:pt x="305" y="152"/>
                  </a:lnTo>
                  <a:lnTo>
                    <a:pt x="306" y="197"/>
                  </a:lnTo>
                  <a:lnTo>
                    <a:pt x="307" y="253"/>
                  </a:lnTo>
                  <a:lnTo>
                    <a:pt x="307" y="500"/>
                  </a:lnTo>
                  <a:lnTo>
                    <a:pt x="175" y="500"/>
                  </a:lnTo>
                  <a:lnTo>
                    <a:pt x="175" y="457"/>
                  </a:lnTo>
                  <a:lnTo>
                    <a:pt x="167" y="468"/>
                  </a:lnTo>
                  <a:lnTo>
                    <a:pt x="160" y="479"/>
                  </a:lnTo>
                  <a:lnTo>
                    <a:pt x="151" y="489"/>
                  </a:lnTo>
                  <a:lnTo>
                    <a:pt x="143" y="496"/>
                  </a:lnTo>
                  <a:lnTo>
                    <a:pt x="131" y="501"/>
                  </a:lnTo>
                  <a:lnTo>
                    <a:pt x="120" y="503"/>
                  </a:lnTo>
                  <a:lnTo>
                    <a:pt x="108" y="506"/>
                  </a:lnTo>
                  <a:lnTo>
                    <a:pt x="95" y="507"/>
                  </a:lnTo>
                  <a:lnTo>
                    <a:pt x="77" y="505"/>
                  </a:lnTo>
                  <a:lnTo>
                    <a:pt x="61" y="502"/>
                  </a:lnTo>
                  <a:lnTo>
                    <a:pt x="44" y="494"/>
                  </a:lnTo>
                  <a:lnTo>
                    <a:pt x="30" y="487"/>
                  </a:lnTo>
                  <a:lnTo>
                    <a:pt x="16" y="472"/>
                  </a:lnTo>
                  <a:lnTo>
                    <a:pt x="7" y="450"/>
                  </a:lnTo>
                  <a:lnTo>
                    <a:pt x="1" y="424"/>
                  </a:lnTo>
                  <a:lnTo>
                    <a:pt x="0" y="391"/>
                  </a:lnTo>
                  <a:lnTo>
                    <a:pt x="0" y="350"/>
                  </a:lnTo>
                  <a:lnTo>
                    <a:pt x="0" y="324"/>
                  </a:lnTo>
                  <a:lnTo>
                    <a:pt x="3" y="304"/>
                  </a:lnTo>
                  <a:lnTo>
                    <a:pt x="9" y="287"/>
                  </a:lnTo>
                  <a:lnTo>
                    <a:pt x="16" y="275"/>
                  </a:lnTo>
                  <a:lnTo>
                    <a:pt x="27" y="265"/>
                  </a:lnTo>
                  <a:lnTo>
                    <a:pt x="43" y="253"/>
                  </a:lnTo>
                  <a:lnTo>
                    <a:pt x="66" y="240"/>
                  </a:lnTo>
                  <a:lnTo>
                    <a:pt x="94" y="228"/>
                  </a:lnTo>
                  <a:lnTo>
                    <a:pt x="123" y="214"/>
                  </a:lnTo>
                  <a:lnTo>
                    <a:pt x="146" y="204"/>
                  </a:lnTo>
                  <a:lnTo>
                    <a:pt x="160" y="194"/>
                  </a:lnTo>
                  <a:lnTo>
                    <a:pt x="166" y="189"/>
                  </a:lnTo>
                  <a:lnTo>
                    <a:pt x="167" y="181"/>
                  </a:lnTo>
                  <a:lnTo>
                    <a:pt x="170" y="174"/>
                  </a:lnTo>
                  <a:lnTo>
                    <a:pt x="170" y="161"/>
                  </a:lnTo>
                  <a:lnTo>
                    <a:pt x="171" y="148"/>
                  </a:lnTo>
                  <a:lnTo>
                    <a:pt x="170" y="131"/>
                  </a:lnTo>
                  <a:lnTo>
                    <a:pt x="170" y="117"/>
                  </a:lnTo>
                  <a:lnTo>
                    <a:pt x="167" y="105"/>
                  </a:lnTo>
                  <a:lnTo>
                    <a:pt x="166" y="98"/>
                  </a:lnTo>
                  <a:lnTo>
                    <a:pt x="162" y="92"/>
                  </a:lnTo>
                  <a:lnTo>
                    <a:pt x="159" y="88"/>
                  </a:lnTo>
                  <a:lnTo>
                    <a:pt x="153" y="87"/>
                  </a:lnTo>
                  <a:lnTo>
                    <a:pt x="149" y="87"/>
                  </a:lnTo>
                  <a:lnTo>
                    <a:pt x="142" y="87"/>
                  </a:lnTo>
                  <a:lnTo>
                    <a:pt x="137" y="88"/>
                  </a:lnTo>
                  <a:lnTo>
                    <a:pt x="133" y="92"/>
                  </a:lnTo>
                  <a:lnTo>
                    <a:pt x="131" y="97"/>
                  </a:lnTo>
                  <a:lnTo>
                    <a:pt x="129" y="102"/>
                  </a:lnTo>
                  <a:lnTo>
                    <a:pt x="128" y="114"/>
                  </a:lnTo>
                  <a:lnTo>
                    <a:pt x="128" y="128"/>
                  </a:lnTo>
                  <a:lnTo>
                    <a:pt x="128" y="146"/>
                  </a:lnTo>
                  <a:lnTo>
                    <a:pt x="128" y="198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76" name="Freeform 20"/>
            <p:cNvSpPr>
              <a:spLocks noChangeArrowheads="1"/>
            </p:cNvSpPr>
            <p:nvPr/>
          </p:nvSpPr>
          <p:spPr bwMode="auto">
            <a:xfrm>
              <a:off x="3637" y="3959"/>
              <a:ext cx="49" cy="114"/>
            </a:xfrm>
            <a:custGeom>
              <a:avLst/>
              <a:gdLst/>
              <a:ahLst/>
              <a:cxnLst>
                <a:cxn ang="0">
                  <a:pos x="136" y="9"/>
                </a:cxn>
                <a:cxn ang="0">
                  <a:pos x="131" y="72"/>
                </a:cxn>
                <a:cxn ang="0">
                  <a:pos x="147" y="41"/>
                </a:cxn>
                <a:cxn ang="0">
                  <a:pos x="167" y="19"/>
                </a:cxn>
                <a:cxn ang="0">
                  <a:pos x="189" y="5"/>
                </a:cxn>
                <a:cxn ang="0">
                  <a:pos x="216" y="0"/>
                </a:cxn>
                <a:cxn ang="0">
                  <a:pos x="216" y="172"/>
                </a:cxn>
                <a:cxn ang="0">
                  <a:pos x="198" y="172"/>
                </a:cxn>
                <a:cxn ang="0">
                  <a:pos x="184" y="175"/>
                </a:cxn>
                <a:cxn ang="0">
                  <a:pos x="171" y="178"/>
                </a:cxn>
                <a:cxn ang="0">
                  <a:pos x="162" y="184"/>
                </a:cxn>
                <a:cxn ang="0">
                  <a:pos x="154" y="191"/>
                </a:cxn>
                <a:cxn ang="0">
                  <a:pos x="147" y="197"/>
                </a:cxn>
                <a:cxn ang="0">
                  <a:pos x="143" y="206"/>
                </a:cxn>
                <a:cxn ang="0">
                  <a:pos x="141" y="215"/>
                </a:cxn>
                <a:cxn ang="0">
                  <a:pos x="138" y="227"/>
                </a:cxn>
                <a:cxn ang="0">
                  <a:pos x="136" y="248"/>
                </a:cxn>
                <a:cxn ang="0">
                  <a:pos x="136" y="272"/>
                </a:cxn>
                <a:cxn ang="0">
                  <a:pos x="136" y="306"/>
                </a:cxn>
                <a:cxn ang="0">
                  <a:pos x="136" y="500"/>
                </a:cxn>
                <a:cxn ang="0">
                  <a:pos x="0" y="500"/>
                </a:cxn>
                <a:cxn ang="0">
                  <a:pos x="0" y="9"/>
                </a:cxn>
                <a:cxn ang="0">
                  <a:pos x="136" y="9"/>
                </a:cxn>
              </a:cxnLst>
              <a:rect l="0" t="0" r="r" b="b"/>
              <a:pathLst>
                <a:path w="217" h="501">
                  <a:moveTo>
                    <a:pt x="136" y="9"/>
                  </a:moveTo>
                  <a:lnTo>
                    <a:pt x="131" y="72"/>
                  </a:lnTo>
                  <a:lnTo>
                    <a:pt x="147" y="41"/>
                  </a:lnTo>
                  <a:lnTo>
                    <a:pt x="167" y="19"/>
                  </a:lnTo>
                  <a:lnTo>
                    <a:pt x="189" y="5"/>
                  </a:lnTo>
                  <a:lnTo>
                    <a:pt x="216" y="0"/>
                  </a:lnTo>
                  <a:lnTo>
                    <a:pt x="216" y="172"/>
                  </a:lnTo>
                  <a:lnTo>
                    <a:pt x="198" y="172"/>
                  </a:lnTo>
                  <a:lnTo>
                    <a:pt x="184" y="175"/>
                  </a:lnTo>
                  <a:lnTo>
                    <a:pt x="171" y="178"/>
                  </a:lnTo>
                  <a:lnTo>
                    <a:pt x="162" y="184"/>
                  </a:lnTo>
                  <a:lnTo>
                    <a:pt x="154" y="191"/>
                  </a:lnTo>
                  <a:lnTo>
                    <a:pt x="147" y="197"/>
                  </a:lnTo>
                  <a:lnTo>
                    <a:pt x="143" y="206"/>
                  </a:lnTo>
                  <a:lnTo>
                    <a:pt x="141" y="215"/>
                  </a:lnTo>
                  <a:lnTo>
                    <a:pt x="138" y="227"/>
                  </a:lnTo>
                  <a:lnTo>
                    <a:pt x="136" y="248"/>
                  </a:lnTo>
                  <a:lnTo>
                    <a:pt x="136" y="272"/>
                  </a:lnTo>
                  <a:lnTo>
                    <a:pt x="136" y="306"/>
                  </a:lnTo>
                  <a:lnTo>
                    <a:pt x="136" y="500"/>
                  </a:lnTo>
                  <a:lnTo>
                    <a:pt x="0" y="500"/>
                  </a:lnTo>
                  <a:lnTo>
                    <a:pt x="0" y="9"/>
                  </a:lnTo>
                  <a:lnTo>
                    <a:pt x="136" y="9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77" name="Freeform 21"/>
            <p:cNvSpPr>
              <a:spLocks noChangeArrowheads="1"/>
            </p:cNvSpPr>
            <p:nvPr/>
          </p:nvSpPr>
          <p:spPr bwMode="auto">
            <a:xfrm>
              <a:off x="3688" y="3946"/>
              <a:ext cx="47" cy="127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66" y="77"/>
                </a:cxn>
                <a:cxn ang="0">
                  <a:pos x="203" y="77"/>
                </a:cxn>
                <a:cxn ang="0">
                  <a:pos x="203" y="155"/>
                </a:cxn>
                <a:cxn ang="0">
                  <a:pos x="166" y="155"/>
                </a:cxn>
                <a:cxn ang="0">
                  <a:pos x="166" y="418"/>
                </a:cxn>
                <a:cxn ang="0">
                  <a:pos x="166" y="440"/>
                </a:cxn>
                <a:cxn ang="0">
                  <a:pos x="166" y="455"/>
                </a:cxn>
                <a:cxn ang="0">
                  <a:pos x="168" y="466"/>
                </a:cxn>
                <a:cxn ang="0">
                  <a:pos x="170" y="472"/>
                </a:cxn>
                <a:cxn ang="0">
                  <a:pos x="174" y="473"/>
                </a:cxn>
                <a:cxn ang="0">
                  <a:pos x="182" y="476"/>
                </a:cxn>
                <a:cxn ang="0">
                  <a:pos x="193" y="476"/>
                </a:cxn>
                <a:cxn ang="0">
                  <a:pos x="208" y="477"/>
                </a:cxn>
                <a:cxn ang="0">
                  <a:pos x="208" y="557"/>
                </a:cxn>
                <a:cxn ang="0">
                  <a:pos x="153" y="557"/>
                </a:cxn>
                <a:cxn ang="0">
                  <a:pos x="132" y="555"/>
                </a:cxn>
                <a:cxn ang="0">
                  <a:pos x="113" y="555"/>
                </a:cxn>
                <a:cxn ang="0">
                  <a:pos x="99" y="554"/>
                </a:cxn>
                <a:cxn ang="0">
                  <a:pos x="87" y="553"/>
                </a:cxn>
                <a:cxn ang="0">
                  <a:pos x="78" y="549"/>
                </a:cxn>
                <a:cxn ang="0">
                  <a:pos x="68" y="546"/>
                </a:cxn>
                <a:cxn ang="0">
                  <a:pos x="60" y="540"/>
                </a:cxn>
                <a:cxn ang="0">
                  <a:pos x="53" y="533"/>
                </a:cxn>
                <a:cxn ang="0">
                  <a:pos x="45" y="525"/>
                </a:cxn>
                <a:cxn ang="0">
                  <a:pos x="40" y="516"/>
                </a:cxn>
                <a:cxn ang="0">
                  <a:pos x="36" y="507"/>
                </a:cxn>
                <a:cxn ang="0">
                  <a:pos x="34" y="498"/>
                </a:cxn>
                <a:cxn ang="0">
                  <a:pos x="32" y="484"/>
                </a:cxn>
                <a:cxn ang="0">
                  <a:pos x="30" y="464"/>
                </a:cxn>
                <a:cxn ang="0">
                  <a:pos x="30" y="437"/>
                </a:cxn>
                <a:cxn ang="0">
                  <a:pos x="30" y="405"/>
                </a:cxn>
                <a:cxn ang="0">
                  <a:pos x="30" y="155"/>
                </a:cxn>
                <a:cxn ang="0">
                  <a:pos x="0" y="155"/>
                </a:cxn>
                <a:cxn ang="0">
                  <a:pos x="0" y="77"/>
                </a:cxn>
                <a:cxn ang="0">
                  <a:pos x="30" y="77"/>
                </a:cxn>
                <a:cxn ang="0">
                  <a:pos x="30" y="0"/>
                </a:cxn>
                <a:cxn ang="0">
                  <a:pos x="166" y="0"/>
                </a:cxn>
              </a:cxnLst>
              <a:rect l="0" t="0" r="r" b="b"/>
              <a:pathLst>
                <a:path w="209" h="558">
                  <a:moveTo>
                    <a:pt x="166" y="0"/>
                  </a:moveTo>
                  <a:lnTo>
                    <a:pt x="166" y="77"/>
                  </a:lnTo>
                  <a:lnTo>
                    <a:pt x="203" y="77"/>
                  </a:lnTo>
                  <a:lnTo>
                    <a:pt x="203" y="155"/>
                  </a:lnTo>
                  <a:lnTo>
                    <a:pt x="166" y="155"/>
                  </a:lnTo>
                  <a:lnTo>
                    <a:pt x="166" y="418"/>
                  </a:lnTo>
                  <a:lnTo>
                    <a:pt x="166" y="440"/>
                  </a:lnTo>
                  <a:lnTo>
                    <a:pt x="166" y="455"/>
                  </a:lnTo>
                  <a:lnTo>
                    <a:pt x="168" y="466"/>
                  </a:lnTo>
                  <a:lnTo>
                    <a:pt x="170" y="472"/>
                  </a:lnTo>
                  <a:lnTo>
                    <a:pt x="174" y="473"/>
                  </a:lnTo>
                  <a:lnTo>
                    <a:pt x="182" y="476"/>
                  </a:lnTo>
                  <a:lnTo>
                    <a:pt x="193" y="476"/>
                  </a:lnTo>
                  <a:lnTo>
                    <a:pt x="208" y="477"/>
                  </a:lnTo>
                  <a:lnTo>
                    <a:pt x="208" y="557"/>
                  </a:lnTo>
                  <a:lnTo>
                    <a:pt x="153" y="557"/>
                  </a:lnTo>
                  <a:lnTo>
                    <a:pt x="132" y="555"/>
                  </a:lnTo>
                  <a:lnTo>
                    <a:pt x="113" y="555"/>
                  </a:lnTo>
                  <a:lnTo>
                    <a:pt x="99" y="554"/>
                  </a:lnTo>
                  <a:lnTo>
                    <a:pt x="87" y="553"/>
                  </a:lnTo>
                  <a:lnTo>
                    <a:pt x="78" y="549"/>
                  </a:lnTo>
                  <a:lnTo>
                    <a:pt x="68" y="546"/>
                  </a:lnTo>
                  <a:lnTo>
                    <a:pt x="60" y="540"/>
                  </a:lnTo>
                  <a:lnTo>
                    <a:pt x="53" y="533"/>
                  </a:lnTo>
                  <a:lnTo>
                    <a:pt x="45" y="525"/>
                  </a:lnTo>
                  <a:lnTo>
                    <a:pt x="40" y="516"/>
                  </a:lnTo>
                  <a:lnTo>
                    <a:pt x="36" y="507"/>
                  </a:lnTo>
                  <a:lnTo>
                    <a:pt x="34" y="498"/>
                  </a:lnTo>
                  <a:lnTo>
                    <a:pt x="32" y="484"/>
                  </a:lnTo>
                  <a:lnTo>
                    <a:pt x="30" y="464"/>
                  </a:lnTo>
                  <a:lnTo>
                    <a:pt x="30" y="437"/>
                  </a:lnTo>
                  <a:lnTo>
                    <a:pt x="30" y="405"/>
                  </a:lnTo>
                  <a:lnTo>
                    <a:pt x="30" y="155"/>
                  </a:lnTo>
                  <a:lnTo>
                    <a:pt x="0" y="155"/>
                  </a:lnTo>
                  <a:lnTo>
                    <a:pt x="0" y="77"/>
                  </a:lnTo>
                  <a:lnTo>
                    <a:pt x="30" y="77"/>
                  </a:lnTo>
                  <a:lnTo>
                    <a:pt x="30" y="0"/>
                  </a:lnTo>
                  <a:lnTo>
                    <a:pt x="166" y="0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78" name="Freeform 22"/>
            <p:cNvSpPr>
              <a:spLocks noChangeArrowheads="1"/>
            </p:cNvSpPr>
            <p:nvPr/>
          </p:nvSpPr>
          <p:spPr bwMode="auto">
            <a:xfrm>
              <a:off x="3741" y="3959"/>
              <a:ext cx="110" cy="114"/>
            </a:xfrm>
            <a:custGeom>
              <a:avLst/>
              <a:gdLst/>
              <a:ahLst/>
              <a:cxnLst>
                <a:cxn ang="0">
                  <a:pos x="131" y="56"/>
                </a:cxn>
                <a:cxn ang="0">
                  <a:pos x="148" y="30"/>
                </a:cxn>
                <a:cxn ang="0">
                  <a:pos x="169" y="13"/>
                </a:cxn>
                <a:cxn ang="0">
                  <a:pos x="191" y="2"/>
                </a:cxn>
                <a:cxn ang="0">
                  <a:pos x="219" y="0"/>
                </a:cxn>
                <a:cxn ang="0">
                  <a:pos x="267" y="13"/>
                </a:cxn>
                <a:cxn ang="0">
                  <a:pos x="305" y="56"/>
                </a:cxn>
                <a:cxn ang="0">
                  <a:pos x="322" y="30"/>
                </a:cxn>
                <a:cxn ang="0">
                  <a:pos x="343" y="13"/>
                </a:cxn>
                <a:cxn ang="0">
                  <a:pos x="365" y="2"/>
                </a:cxn>
                <a:cxn ang="0">
                  <a:pos x="391" y="0"/>
                </a:cxn>
                <a:cxn ang="0">
                  <a:pos x="422" y="4"/>
                </a:cxn>
                <a:cxn ang="0">
                  <a:pos x="449" y="18"/>
                </a:cxn>
                <a:cxn ang="0">
                  <a:pos x="468" y="39"/>
                </a:cxn>
                <a:cxn ang="0">
                  <a:pos x="477" y="63"/>
                </a:cxn>
                <a:cxn ang="0">
                  <a:pos x="482" y="98"/>
                </a:cxn>
                <a:cxn ang="0">
                  <a:pos x="484" y="150"/>
                </a:cxn>
                <a:cxn ang="0">
                  <a:pos x="352" y="500"/>
                </a:cxn>
                <a:cxn ang="0">
                  <a:pos x="351" y="150"/>
                </a:cxn>
                <a:cxn ang="0">
                  <a:pos x="349" y="111"/>
                </a:cxn>
                <a:cxn ang="0">
                  <a:pos x="345" y="94"/>
                </a:cxn>
                <a:cxn ang="0">
                  <a:pos x="336" y="87"/>
                </a:cxn>
                <a:cxn ang="0">
                  <a:pos x="323" y="87"/>
                </a:cxn>
                <a:cxn ang="0">
                  <a:pos x="313" y="94"/>
                </a:cxn>
                <a:cxn ang="0">
                  <a:pos x="309" y="111"/>
                </a:cxn>
                <a:cxn ang="0">
                  <a:pos x="308" y="150"/>
                </a:cxn>
                <a:cxn ang="0">
                  <a:pos x="308" y="500"/>
                </a:cxn>
                <a:cxn ang="0">
                  <a:pos x="175" y="188"/>
                </a:cxn>
                <a:cxn ang="0">
                  <a:pos x="174" y="131"/>
                </a:cxn>
                <a:cxn ang="0">
                  <a:pos x="172" y="101"/>
                </a:cxn>
                <a:cxn ang="0">
                  <a:pos x="165" y="89"/>
                </a:cxn>
                <a:cxn ang="0">
                  <a:pos x="155" y="87"/>
                </a:cxn>
                <a:cxn ang="0">
                  <a:pos x="145" y="88"/>
                </a:cxn>
                <a:cxn ang="0">
                  <a:pos x="139" y="94"/>
                </a:cxn>
                <a:cxn ang="0">
                  <a:pos x="134" y="101"/>
                </a:cxn>
                <a:cxn ang="0">
                  <a:pos x="132" y="113"/>
                </a:cxn>
                <a:cxn ang="0">
                  <a:pos x="131" y="130"/>
                </a:cxn>
                <a:cxn ang="0">
                  <a:pos x="131" y="159"/>
                </a:cxn>
                <a:cxn ang="0">
                  <a:pos x="0" y="500"/>
                </a:cxn>
                <a:cxn ang="0">
                  <a:pos x="134" y="9"/>
                </a:cxn>
              </a:cxnLst>
              <a:rect l="0" t="0" r="r" b="b"/>
              <a:pathLst>
                <a:path w="485" h="501">
                  <a:moveTo>
                    <a:pt x="134" y="9"/>
                  </a:moveTo>
                  <a:lnTo>
                    <a:pt x="131" y="56"/>
                  </a:lnTo>
                  <a:lnTo>
                    <a:pt x="138" y="41"/>
                  </a:lnTo>
                  <a:lnTo>
                    <a:pt x="148" y="30"/>
                  </a:lnTo>
                  <a:lnTo>
                    <a:pt x="158" y="20"/>
                  </a:lnTo>
                  <a:lnTo>
                    <a:pt x="169" y="13"/>
                  </a:lnTo>
                  <a:lnTo>
                    <a:pt x="179" y="6"/>
                  </a:lnTo>
                  <a:lnTo>
                    <a:pt x="191" y="2"/>
                  </a:lnTo>
                  <a:lnTo>
                    <a:pt x="204" y="0"/>
                  </a:lnTo>
                  <a:lnTo>
                    <a:pt x="219" y="0"/>
                  </a:lnTo>
                  <a:lnTo>
                    <a:pt x="244" y="2"/>
                  </a:lnTo>
                  <a:lnTo>
                    <a:pt x="267" y="13"/>
                  </a:lnTo>
                  <a:lnTo>
                    <a:pt x="287" y="30"/>
                  </a:lnTo>
                  <a:lnTo>
                    <a:pt x="305" y="56"/>
                  </a:lnTo>
                  <a:lnTo>
                    <a:pt x="313" y="41"/>
                  </a:lnTo>
                  <a:lnTo>
                    <a:pt x="322" y="30"/>
                  </a:lnTo>
                  <a:lnTo>
                    <a:pt x="333" y="20"/>
                  </a:lnTo>
                  <a:lnTo>
                    <a:pt x="343" y="13"/>
                  </a:lnTo>
                  <a:lnTo>
                    <a:pt x="354" y="6"/>
                  </a:lnTo>
                  <a:lnTo>
                    <a:pt x="365" y="2"/>
                  </a:lnTo>
                  <a:lnTo>
                    <a:pt x="378" y="0"/>
                  </a:lnTo>
                  <a:lnTo>
                    <a:pt x="391" y="0"/>
                  </a:lnTo>
                  <a:lnTo>
                    <a:pt x="407" y="0"/>
                  </a:lnTo>
                  <a:lnTo>
                    <a:pt x="422" y="4"/>
                  </a:lnTo>
                  <a:lnTo>
                    <a:pt x="436" y="10"/>
                  </a:lnTo>
                  <a:lnTo>
                    <a:pt x="449" y="18"/>
                  </a:lnTo>
                  <a:lnTo>
                    <a:pt x="459" y="27"/>
                  </a:lnTo>
                  <a:lnTo>
                    <a:pt x="468" y="39"/>
                  </a:lnTo>
                  <a:lnTo>
                    <a:pt x="473" y="50"/>
                  </a:lnTo>
                  <a:lnTo>
                    <a:pt x="477" y="63"/>
                  </a:lnTo>
                  <a:lnTo>
                    <a:pt x="480" y="78"/>
                  </a:lnTo>
                  <a:lnTo>
                    <a:pt x="482" y="98"/>
                  </a:lnTo>
                  <a:lnTo>
                    <a:pt x="483" y="122"/>
                  </a:lnTo>
                  <a:lnTo>
                    <a:pt x="484" y="150"/>
                  </a:lnTo>
                  <a:lnTo>
                    <a:pt x="484" y="500"/>
                  </a:lnTo>
                  <a:lnTo>
                    <a:pt x="352" y="500"/>
                  </a:lnTo>
                  <a:lnTo>
                    <a:pt x="352" y="179"/>
                  </a:lnTo>
                  <a:lnTo>
                    <a:pt x="351" y="150"/>
                  </a:lnTo>
                  <a:lnTo>
                    <a:pt x="351" y="128"/>
                  </a:lnTo>
                  <a:lnTo>
                    <a:pt x="349" y="111"/>
                  </a:lnTo>
                  <a:lnTo>
                    <a:pt x="348" y="101"/>
                  </a:lnTo>
                  <a:lnTo>
                    <a:pt x="345" y="94"/>
                  </a:lnTo>
                  <a:lnTo>
                    <a:pt x="341" y="89"/>
                  </a:lnTo>
                  <a:lnTo>
                    <a:pt x="336" y="87"/>
                  </a:lnTo>
                  <a:lnTo>
                    <a:pt x="331" y="87"/>
                  </a:lnTo>
                  <a:lnTo>
                    <a:pt x="323" y="87"/>
                  </a:lnTo>
                  <a:lnTo>
                    <a:pt x="318" y="89"/>
                  </a:lnTo>
                  <a:lnTo>
                    <a:pt x="313" y="94"/>
                  </a:lnTo>
                  <a:lnTo>
                    <a:pt x="311" y="101"/>
                  </a:lnTo>
                  <a:lnTo>
                    <a:pt x="309" y="111"/>
                  </a:lnTo>
                  <a:lnTo>
                    <a:pt x="308" y="128"/>
                  </a:lnTo>
                  <a:lnTo>
                    <a:pt x="308" y="150"/>
                  </a:lnTo>
                  <a:lnTo>
                    <a:pt x="308" y="179"/>
                  </a:lnTo>
                  <a:lnTo>
                    <a:pt x="308" y="500"/>
                  </a:lnTo>
                  <a:lnTo>
                    <a:pt x="175" y="500"/>
                  </a:lnTo>
                  <a:lnTo>
                    <a:pt x="175" y="188"/>
                  </a:lnTo>
                  <a:lnTo>
                    <a:pt x="174" y="156"/>
                  </a:lnTo>
                  <a:lnTo>
                    <a:pt x="174" y="131"/>
                  </a:lnTo>
                  <a:lnTo>
                    <a:pt x="173" y="113"/>
                  </a:lnTo>
                  <a:lnTo>
                    <a:pt x="172" y="101"/>
                  </a:lnTo>
                  <a:lnTo>
                    <a:pt x="169" y="94"/>
                  </a:lnTo>
                  <a:lnTo>
                    <a:pt x="165" y="89"/>
                  </a:lnTo>
                  <a:lnTo>
                    <a:pt x="161" y="87"/>
                  </a:lnTo>
                  <a:lnTo>
                    <a:pt x="155" y="87"/>
                  </a:lnTo>
                  <a:lnTo>
                    <a:pt x="149" y="87"/>
                  </a:lnTo>
                  <a:lnTo>
                    <a:pt x="145" y="88"/>
                  </a:lnTo>
                  <a:lnTo>
                    <a:pt x="142" y="91"/>
                  </a:lnTo>
                  <a:lnTo>
                    <a:pt x="139" y="94"/>
                  </a:lnTo>
                  <a:lnTo>
                    <a:pt x="136" y="98"/>
                  </a:lnTo>
                  <a:lnTo>
                    <a:pt x="134" y="101"/>
                  </a:lnTo>
                  <a:lnTo>
                    <a:pt x="132" y="106"/>
                  </a:lnTo>
                  <a:lnTo>
                    <a:pt x="132" y="113"/>
                  </a:lnTo>
                  <a:lnTo>
                    <a:pt x="131" y="118"/>
                  </a:lnTo>
                  <a:lnTo>
                    <a:pt x="131" y="130"/>
                  </a:lnTo>
                  <a:lnTo>
                    <a:pt x="131" y="143"/>
                  </a:lnTo>
                  <a:lnTo>
                    <a:pt x="131" y="159"/>
                  </a:lnTo>
                  <a:lnTo>
                    <a:pt x="131" y="500"/>
                  </a:lnTo>
                  <a:lnTo>
                    <a:pt x="0" y="500"/>
                  </a:lnTo>
                  <a:lnTo>
                    <a:pt x="0" y="9"/>
                  </a:lnTo>
                  <a:lnTo>
                    <a:pt x="134" y="9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79" name="Freeform 23"/>
            <p:cNvSpPr>
              <a:spLocks noChangeArrowheads="1"/>
            </p:cNvSpPr>
            <p:nvPr/>
          </p:nvSpPr>
          <p:spPr bwMode="auto">
            <a:xfrm>
              <a:off x="3860" y="3959"/>
              <a:ext cx="71" cy="115"/>
            </a:xfrm>
            <a:custGeom>
              <a:avLst/>
              <a:gdLst/>
              <a:ahLst/>
              <a:cxnLst>
                <a:cxn ang="0">
                  <a:pos x="176" y="146"/>
                </a:cxn>
                <a:cxn ang="0">
                  <a:pos x="175" y="115"/>
                </a:cxn>
                <a:cxn ang="0">
                  <a:pos x="173" y="98"/>
                </a:cxn>
                <a:cxn ang="0">
                  <a:pos x="166" y="88"/>
                </a:cxn>
                <a:cxn ang="0">
                  <a:pos x="158" y="87"/>
                </a:cxn>
                <a:cxn ang="0">
                  <a:pos x="146" y="88"/>
                </a:cxn>
                <a:cxn ang="0">
                  <a:pos x="139" y="96"/>
                </a:cxn>
                <a:cxn ang="0">
                  <a:pos x="136" y="114"/>
                </a:cxn>
                <a:cxn ang="0">
                  <a:pos x="136" y="146"/>
                </a:cxn>
                <a:cxn ang="0">
                  <a:pos x="176" y="183"/>
                </a:cxn>
                <a:cxn ang="0">
                  <a:pos x="136" y="263"/>
                </a:cxn>
                <a:cxn ang="0">
                  <a:pos x="136" y="384"/>
                </a:cxn>
                <a:cxn ang="0">
                  <a:pos x="138" y="405"/>
                </a:cxn>
                <a:cxn ang="0">
                  <a:pos x="143" y="415"/>
                </a:cxn>
                <a:cxn ang="0">
                  <a:pos x="151" y="420"/>
                </a:cxn>
                <a:cxn ang="0">
                  <a:pos x="164" y="420"/>
                </a:cxn>
                <a:cxn ang="0">
                  <a:pos x="175" y="415"/>
                </a:cxn>
                <a:cxn ang="0">
                  <a:pos x="180" y="400"/>
                </a:cxn>
                <a:cxn ang="0">
                  <a:pos x="183" y="375"/>
                </a:cxn>
                <a:cxn ang="0">
                  <a:pos x="184" y="296"/>
                </a:cxn>
                <a:cxn ang="0">
                  <a:pos x="312" y="331"/>
                </a:cxn>
                <a:cxn ang="0">
                  <a:pos x="310" y="371"/>
                </a:cxn>
                <a:cxn ang="0">
                  <a:pos x="307" y="401"/>
                </a:cxn>
                <a:cxn ang="0">
                  <a:pos x="297" y="426"/>
                </a:cxn>
                <a:cxn ang="0">
                  <a:pos x="282" y="453"/>
                </a:cxn>
                <a:cxn ang="0">
                  <a:pos x="260" y="476"/>
                </a:cxn>
                <a:cxn ang="0">
                  <a:pos x="233" y="494"/>
                </a:cxn>
                <a:cxn ang="0">
                  <a:pos x="200" y="503"/>
                </a:cxn>
                <a:cxn ang="0">
                  <a:pos x="160" y="507"/>
                </a:cxn>
                <a:cxn ang="0">
                  <a:pos x="119" y="503"/>
                </a:cxn>
                <a:cxn ang="0">
                  <a:pos x="83" y="494"/>
                </a:cxn>
                <a:cxn ang="0">
                  <a:pos x="54" y="478"/>
                </a:cxn>
                <a:cxn ang="0">
                  <a:pos x="32" y="458"/>
                </a:cxn>
                <a:cxn ang="0">
                  <a:pos x="16" y="432"/>
                </a:cxn>
                <a:cxn ang="0">
                  <a:pos x="8" y="405"/>
                </a:cxn>
                <a:cxn ang="0">
                  <a:pos x="1" y="370"/>
                </a:cxn>
                <a:cxn ang="0">
                  <a:pos x="0" y="322"/>
                </a:cxn>
                <a:cxn ang="0">
                  <a:pos x="0" y="146"/>
                </a:cxn>
                <a:cxn ang="0">
                  <a:pos x="9" y="97"/>
                </a:cxn>
                <a:cxn ang="0">
                  <a:pos x="25" y="58"/>
                </a:cxn>
                <a:cxn ang="0">
                  <a:pos x="50" y="30"/>
                </a:cxn>
                <a:cxn ang="0">
                  <a:pos x="85" y="10"/>
                </a:cxn>
                <a:cxn ang="0">
                  <a:pos x="126" y="0"/>
                </a:cxn>
                <a:cxn ang="0">
                  <a:pos x="178" y="1"/>
                </a:cxn>
                <a:cxn ang="0">
                  <a:pos x="225" y="11"/>
                </a:cxn>
                <a:cxn ang="0">
                  <a:pos x="261" y="36"/>
                </a:cxn>
                <a:cxn ang="0">
                  <a:pos x="287" y="69"/>
                </a:cxn>
                <a:cxn ang="0">
                  <a:pos x="302" y="109"/>
                </a:cxn>
                <a:cxn ang="0">
                  <a:pos x="311" y="163"/>
                </a:cxn>
                <a:cxn ang="0">
                  <a:pos x="312" y="263"/>
                </a:cxn>
              </a:cxnLst>
              <a:rect l="0" t="0" r="r" b="b"/>
              <a:pathLst>
                <a:path w="313" h="508">
                  <a:moveTo>
                    <a:pt x="176" y="183"/>
                  </a:moveTo>
                  <a:lnTo>
                    <a:pt x="176" y="146"/>
                  </a:lnTo>
                  <a:lnTo>
                    <a:pt x="175" y="130"/>
                  </a:lnTo>
                  <a:lnTo>
                    <a:pt x="175" y="115"/>
                  </a:lnTo>
                  <a:lnTo>
                    <a:pt x="174" y="104"/>
                  </a:lnTo>
                  <a:lnTo>
                    <a:pt x="173" y="98"/>
                  </a:lnTo>
                  <a:lnTo>
                    <a:pt x="170" y="92"/>
                  </a:lnTo>
                  <a:lnTo>
                    <a:pt x="166" y="88"/>
                  </a:lnTo>
                  <a:lnTo>
                    <a:pt x="162" y="87"/>
                  </a:lnTo>
                  <a:lnTo>
                    <a:pt x="158" y="87"/>
                  </a:lnTo>
                  <a:lnTo>
                    <a:pt x="150" y="87"/>
                  </a:lnTo>
                  <a:lnTo>
                    <a:pt x="146" y="88"/>
                  </a:lnTo>
                  <a:lnTo>
                    <a:pt x="142" y="91"/>
                  </a:lnTo>
                  <a:lnTo>
                    <a:pt x="139" y="96"/>
                  </a:lnTo>
                  <a:lnTo>
                    <a:pt x="137" y="102"/>
                  </a:lnTo>
                  <a:lnTo>
                    <a:pt x="136" y="114"/>
                  </a:lnTo>
                  <a:lnTo>
                    <a:pt x="136" y="128"/>
                  </a:lnTo>
                  <a:lnTo>
                    <a:pt x="136" y="146"/>
                  </a:lnTo>
                  <a:lnTo>
                    <a:pt x="136" y="183"/>
                  </a:lnTo>
                  <a:lnTo>
                    <a:pt x="176" y="183"/>
                  </a:lnTo>
                  <a:close/>
                  <a:moveTo>
                    <a:pt x="312" y="263"/>
                  </a:moveTo>
                  <a:lnTo>
                    <a:pt x="136" y="263"/>
                  </a:lnTo>
                  <a:lnTo>
                    <a:pt x="136" y="370"/>
                  </a:lnTo>
                  <a:lnTo>
                    <a:pt x="136" y="384"/>
                  </a:lnTo>
                  <a:lnTo>
                    <a:pt x="137" y="397"/>
                  </a:lnTo>
                  <a:lnTo>
                    <a:pt x="138" y="405"/>
                  </a:lnTo>
                  <a:lnTo>
                    <a:pt x="140" y="413"/>
                  </a:lnTo>
                  <a:lnTo>
                    <a:pt x="143" y="415"/>
                  </a:lnTo>
                  <a:lnTo>
                    <a:pt x="147" y="418"/>
                  </a:lnTo>
                  <a:lnTo>
                    <a:pt x="151" y="420"/>
                  </a:lnTo>
                  <a:lnTo>
                    <a:pt x="158" y="422"/>
                  </a:lnTo>
                  <a:lnTo>
                    <a:pt x="164" y="420"/>
                  </a:lnTo>
                  <a:lnTo>
                    <a:pt x="170" y="418"/>
                  </a:lnTo>
                  <a:lnTo>
                    <a:pt x="175" y="415"/>
                  </a:lnTo>
                  <a:lnTo>
                    <a:pt x="178" y="409"/>
                  </a:lnTo>
                  <a:lnTo>
                    <a:pt x="180" y="400"/>
                  </a:lnTo>
                  <a:lnTo>
                    <a:pt x="181" y="389"/>
                  </a:lnTo>
                  <a:lnTo>
                    <a:pt x="183" y="375"/>
                  </a:lnTo>
                  <a:lnTo>
                    <a:pt x="184" y="359"/>
                  </a:lnTo>
                  <a:lnTo>
                    <a:pt x="184" y="296"/>
                  </a:lnTo>
                  <a:lnTo>
                    <a:pt x="312" y="296"/>
                  </a:lnTo>
                  <a:lnTo>
                    <a:pt x="312" y="331"/>
                  </a:lnTo>
                  <a:lnTo>
                    <a:pt x="311" y="353"/>
                  </a:lnTo>
                  <a:lnTo>
                    <a:pt x="310" y="371"/>
                  </a:lnTo>
                  <a:lnTo>
                    <a:pt x="309" y="387"/>
                  </a:lnTo>
                  <a:lnTo>
                    <a:pt x="307" y="401"/>
                  </a:lnTo>
                  <a:lnTo>
                    <a:pt x="302" y="414"/>
                  </a:lnTo>
                  <a:lnTo>
                    <a:pt x="297" y="426"/>
                  </a:lnTo>
                  <a:lnTo>
                    <a:pt x="291" y="439"/>
                  </a:lnTo>
                  <a:lnTo>
                    <a:pt x="282" y="453"/>
                  </a:lnTo>
                  <a:lnTo>
                    <a:pt x="271" y="466"/>
                  </a:lnTo>
                  <a:lnTo>
                    <a:pt x="260" y="476"/>
                  </a:lnTo>
                  <a:lnTo>
                    <a:pt x="247" y="487"/>
                  </a:lnTo>
                  <a:lnTo>
                    <a:pt x="233" y="494"/>
                  </a:lnTo>
                  <a:lnTo>
                    <a:pt x="217" y="500"/>
                  </a:lnTo>
                  <a:lnTo>
                    <a:pt x="200" y="503"/>
                  </a:lnTo>
                  <a:lnTo>
                    <a:pt x="180" y="506"/>
                  </a:lnTo>
                  <a:lnTo>
                    <a:pt x="160" y="507"/>
                  </a:lnTo>
                  <a:lnTo>
                    <a:pt x="139" y="506"/>
                  </a:lnTo>
                  <a:lnTo>
                    <a:pt x="119" y="503"/>
                  </a:lnTo>
                  <a:lnTo>
                    <a:pt x="101" y="500"/>
                  </a:lnTo>
                  <a:lnTo>
                    <a:pt x="83" y="494"/>
                  </a:lnTo>
                  <a:lnTo>
                    <a:pt x="67" y="488"/>
                  </a:lnTo>
                  <a:lnTo>
                    <a:pt x="54" y="478"/>
                  </a:lnTo>
                  <a:lnTo>
                    <a:pt x="42" y="468"/>
                  </a:lnTo>
                  <a:lnTo>
                    <a:pt x="32" y="458"/>
                  </a:lnTo>
                  <a:lnTo>
                    <a:pt x="24" y="444"/>
                  </a:lnTo>
                  <a:lnTo>
                    <a:pt x="16" y="432"/>
                  </a:lnTo>
                  <a:lnTo>
                    <a:pt x="11" y="418"/>
                  </a:lnTo>
                  <a:lnTo>
                    <a:pt x="8" y="405"/>
                  </a:lnTo>
                  <a:lnTo>
                    <a:pt x="3" y="388"/>
                  </a:lnTo>
                  <a:lnTo>
                    <a:pt x="1" y="370"/>
                  </a:lnTo>
                  <a:lnTo>
                    <a:pt x="0" y="346"/>
                  </a:lnTo>
                  <a:lnTo>
                    <a:pt x="0" y="322"/>
                  </a:lnTo>
                  <a:lnTo>
                    <a:pt x="0" y="178"/>
                  </a:lnTo>
                  <a:lnTo>
                    <a:pt x="0" y="146"/>
                  </a:lnTo>
                  <a:lnTo>
                    <a:pt x="3" y="119"/>
                  </a:lnTo>
                  <a:lnTo>
                    <a:pt x="9" y="97"/>
                  </a:lnTo>
                  <a:lnTo>
                    <a:pt x="16" y="76"/>
                  </a:lnTo>
                  <a:lnTo>
                    <a:pt x="25" y="58"/>
                  </a:lnTo>
                  <a:lnTo>
                    <a:pt x="36" y="43"/>
                  </a:lnTo>
                  <a:lnTo>
                    <a:pt x="50" y="30"/>
                  </a:lnTo>
                  <a:lnTo>
                    <a:pt x="67" y="19"/>
                  </a:lnTo>
                  <a:lnTo>
                    <a:pt x="85" y="10"/>
                  </a:lnTo>
                  <a:lnTo>
                    <a:pt x="106" y="4"/>
                  </a:lnTo>
                  <a:lnTo>
                    <a:pt x="126" y="0"/>
                  </a:lnTo>
                  <a:lnTo>
                    <a:pt x="151" y="0"/>
                  </a:lnTo>
                  <a:lnTo>
                    <a:pt x="178" y="1"/>
                  </a:lnTo>
                  <a:lnTo>
                    <a:pt x="203" y="5"/>
                  </a:lnTo>
                  <a:lnTo>
                    <a:pt x="225" y="11"/>
                  </a:lnTo>
                  <a:lnTo>
                    <a:pt x="245" y="24"/>
                  </a:lnTo>
                  <a:lnTo>
                    <a:pt x="261" y="36"/>
                  </a:lnTo>
                  <a:lnTo>
                    <a:pt x="277" y="52"/>
                  </a:lnTo>
                  <a:lnTo>
                    <a:pt x="287" y="69"/>
                  </a:lnTo>
                  <a:lnTo>
                    <a:pt x="297" y="87"/>
                  </a:lnTo>
                  <a:lnTo>
                    <a:pt x="302" y="109"/>
                  </a:lnTo>
                  <a:lnTo>
                    <a:pt x="308" y="133"/>
                  </a:lnTo>
                  <a:lnTo>
                    <a:pt x="311" y="163"/>
                  </a:lnTo>
                  <a:lnTo>
                    <a:pt x="312" y="197"/>
                  </a:lnTo>
                  <a:lnTo>
                    <a:pt x="312" y="263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80" name="Freeform 24"/>
            <p:cNvSpPr>
              <a:spLocks noChangeArrowheads="1"/>
            </p:cNvSpPr>
            <p:nvPr/>
          </p:nvSpPr>
          <p:spPr bwMode="auto">
            <a:xfrm>
              <a:off x="3941" y="3959"/>
              <a:ext cx="71" cy="114"/>
            </a:xfrm>
            <a:custGeom>
              <a:avLst/>
              <a:gdLst/>
              <a:ahLst/>
              <a:cxnLst>
                <a:cxn ang="0">
                  <a:pos x="138" y="9"/>
                </a:cxn>
                <a:cxn ang="0">
                  <a:pos x="136" y="54"/>
                </a:cxn>
                <a:cxn ang="0">
                  <a:pos x="143" y="41"/>
                </a:cxn>
                <a:cxn ang="0">
                  <a:pos x="152" y="30"/>
                </a:cxn>
                <a:cxn ang="0">
                  <a:pos x="160" y="20"/>
                </a:cxn>
                <a:cxn ang="0">
                  <a:pos x="171" y="13"/>
                </a:cxn>
                <a:cxn ang="0">
                  <a:pos x="182" y="6"/>
                </a:cxn>
                <a:cxn ang="0">
                  <a:pos x="194" y="2"/>
                </a:cxn>
                <a:cxn ang="0">
                  <a:pos x="207" y="0"/>
                </a:cxn>
                <a:cxn ang="0">
                  <a:pos x="222" y="0"/>
                </a:cxn>
                <a:cxn ang="0">
                  <a:pos x="238" y="0"/>
                </a:cxn>
                <a:cxn ang="0">
                  <a:pos x="253" y="4"/>
                </a:cxn>
                <a:cxn ang="0">
                  <a:pos x="266" y="10"/>
                </a:cxn>
                <a:cxn ang="0">
                  <a:pos x="279" y="18"/>
                </a:cxn>
                <a:cxn ang="0">
                  <a:pos x="288" y="27"/>
                </a:cxn>
                <a:cxn ang="0">
                  <a:pos x="296" y="39"/>
                </a:cxn>
                <a:cxn ang="0">
                  <a:pos x="303" y="50"/>
                </a:cxn>
                <a:cxn ang="0">
                  <a:pos x="307" y="63"/>
                </a:cxn>
                <a:cxn ang="0">
                  <a:pos x="309" y="79"/>
                </a:cxn>
                <a:cxn ang="0">
                  <a:pos x="312" y="100"/>
                </a:cxn>
                <a:cxn ang="0">
                  <a:pos x="313" y="124"/>
                </a:cxn>
                <a:cxn ang="0">
                  <a:pos x="314" y="156"/>
                </a:cxn>
                <a:cxn ang="0">
                  <a:pos x="314" y="500"/>
                </a:cxn>
                <a:cxn ang="0">
                  <a:pos x="178" y="500"/>
                </a:cxn>
                <a:cxn ang="0">
                  <a:pos x="178" y="161"/>
                </a:cxn>
                <a:cxn ang="0">
                  <a:pos x="177" y="136"/>
                </a:cxn>
                <a:cxn ang="0">
                  <a:pos x="177" y="118"/>
                </a:cxn>
                <a:cxn ang="0">
                  <a:pos x="176" y="105"/>
                </a:cxn>
                <a:cxn ang="0">
                  <a:pos x="174" y="98"/>
                </a:cxn>
                <a:cxn ang="0">
                  <a:pos x="171" y="92"/>
                </a:cxn>
                <a:cxn ang="0">
                  <a:pos x="168" y="88"/>
                </a:cxn>
                <a:cxn ang="0">
                  <a:pos x="164" y="87"/>
                </a:cxn>
                <a:cxn ang="0">
                  <a:pos x="157" y="87"/>
                </a:cxn>
                <a:cxn ang="0">
                  <a:pos x="150" y="87"/>
                </a:cxn>
                <a:cxn ang="0">
                  <a:pos x="145" y="88"/>
                </a:cxn>
                <a:cxn ang="0">
                  <a:pos x="142" y="93"/>
                </a:cxn>
                <a:cxn ang="0">
                  <a:pos x="140" y="100"/>
                </a:cxn>
                <a:cxn ang="0">
                  <a:pos x="138" y="107"/>
                </a:cxn>
                <a:cxn ang="0">
                  <a:pos x="136" y="122"/>
                </a:cxn>
                <a:cxn ang="0">
                  <a:pos x="136" y="143"/>
                </a:cxn>
                <a:cxn ang="0">
                  <a:pos x="136" y="167"/>
                </a:cxn>
                <a:cxn ang="0">
                  <a:pos x="136" y="500"/>
                </a:cxn>
                <a:cxn ang="0">
                  <a:pos x="0" y="500"/>
                </a:cxn>
                <a:cxn ang="0">
                  <a:pos x="0" y="9"/>
                </a:cxn>
                <a:cxn ang="0">
                  <a:pos x="138" y="9"/>
                </a:cxn>
              </a:cxnLst>
              <a:rect l="0" t="0" r="r" b="b"/>
              <a:pathLst>
                <a:path w="315" h="501">
                  <a:moveTo>
                    <a:pt x="138" y="9"/>
                  </a:moveTo>
                  <a:lnTo>
                    <a:pt x="136" y="54"/>
                  </a:lnTo>
                  <a:lnTo>
                    <a:pt x="143" y="41"/>
                  </a:lnTo>
                  <a:lnTo>
                    <a:pt x="152" y="30"/>
                  </a:lnTo>
                  <a:lnTo>
                    <a:pt x="160" y="20"/>
                  </a:lnTo>
                  <a:lnTo>
                    <a:pt x="171" y="13"/>
                  </a:lnTo>
                  <a:lnTo>
                    <a:pt x="182" y="6"/>
                  </a:lnTo>
                  <a:lnTo>
                    <a:pt x="194" y="2"/>
                  </a:lnTo>
                  <a:lnTo>
                    <a:pt x="207" y="0"/>
                  </a:lnTo>
                  <a:lnTo>
                    <a:pt x="222" y="0"/>
                  </a:lnTo>
                  <a:lnTo>
                    <a:pt x="238" y="0"/>
                  </a:lnTo>
                  <a:lnTo>
                    <a:pt x="253" y="4"/>
                  </a:lnTo>
                  <a:lnTo>
                    <a:pt x="266" y="10"/>
                  </a:lnTo>
                  <a:lnTo>
                    <a:pt x="279" y="18"/>
                  </a:lnTo>
                  <a:lnTo>
                    <a:pt x="288" y="27"/>
                  </a:lnTo>
                  <a:lnTo>
                    <a:pt x="296" y="39"/>
                  </a:lnTo>
                  <a:lnTo>
                    <a:pt x="303" y="50"/>
                  </a:lnTo>
                  <a:lnTo>
                    <a:pt x="307" y="63"/>
                  </a:lnTo>
                  <a:lnTo>
                    <a:pt x="309" y="79"/>
                  </a:lnTo>
                  <a:lnTo>
                    <a:pt x="312" y="100"/>
                  </a:lnTo>
                  <a:lnTo>
                    <a:pt x="313" y="124"/>
                  </a:lnTo>
                  <a:lnTo>
                    <a:pt x="314" y="156"/>
                  </a:lnTo>
                  <a:lnTo>
                    <a:pt x="314" y="500"/>
                  </a:lnTo>
                  <a:lnTo>
                    <a:pt x="178" y="500"/>
                  </a:lnTo>
                  <a:lnTo>
                    <a:pt x="178" y="161"/>
                  </a:lnTo>
                  <a:lnTo>
                    <a:pt x="177" y="136"/>
                  </a:lnTo>
                  <a:lnTo>
                    <a:pt x="177" y="118"/>
                  </a:lnTo>
                  <a:lnTo>
                    <a:pt x="176" y="105"/>
                  </a:lnTo>
                  <a:lnTo>
                    <a:pt x="174" y="98"/>
                  </a:lnTo>
                  <a:lnTo>
                    <a:pt x="171" y="92"/>
                  </a:lnTo>
                  <a:lnTo>
                    <a:pt x="168" y="88"/>
                  </a:lnTo>
                  <a:lnTo>
                    <a:pt x="164" y="87"/>
                  </a:lnTo>
                  <a:lnTo>
                    <a:pt x="157" y="87"/>
                  </a:lnTo>
                  <a:lnTo>
                    <a:pt x="150" y="87"/>
                  </a:lnTo>
                  <a:lnTo>
                    <a:pt x="145" y="88"/>
                  </a:lnTo>
                  <a:lnTo>
                    <a:pt x="142" y="93"/>
                  </a:lnTo>
                  <a:lnTo>
                    <a:pt x="140" y="100"/>
                  </a:lnTo>
                  <a:lnTo>
                    <a:pt x="138" y="107"/>
                  </a:lnTo>
                  <a:lnTo>
                    <a:pt x="136" y="122"/>
                  </a:lnTo>
                  <a:lnTo>
                    <a:pt x="136" y="143"/>
                  </a:lnTo>
                  <a:lnTo>
                    <a:pt x="136" y="167"/>
                  </a:lnTo>
                  <a:lnTo>
                    <a:pt x="136" y="500"/>
                  </a:lnTo>
                  <a:lnTo>
                    <a:pt x="0" y="500"/>
                  </a:lnTo>
                  <a:lnTo>
                    <a:pt x="0" y="9"/>
                  </a:lnTo>
                  <a:lnTo>
                    <a:pt x="138" y="9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81" name="Freeform 25"/>
            <p:cNvSpPr>
              <a:spLocks noChangeArrowheads="1"/>
            </p:cNvSpPr>
            <p:nvPr/>
          </p:nvSpPr>
          <p:spPr bwMode="auto">
            <a:xfrm>
              <a:off x="4018" y="3946"/>
              <a:ext cx="48" cy="127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67" y="77"/>
                </a:cxn>
                <a:cxn ang="0">
                  <a:pos x="203" y="77"/>
                </a:cxn>
                <a:cxn ang="0">
                  <a:pos x="203" y="155"/>
                </a:cxn>
                <a:cxn ang="0">
                  <a:pos x="167" y="155"/>
                </a:cxn>
                <a:cxn ang="0">
                  <a:pos x="167" y="418"/>
                </a:cxn>
                <a:cxn ang="0">
                  <a:pos x="167" y="440"/>
                </a:cxn>
                <a:cxn ang="0">
                  <a:pos x="167" y="455"/>
                </a:cxn>
                <a:cxn ang="0">
                  <a:pos x="169" y="466"/>
                </a:cxn>
                <a:cxn ang="0">
                  <a:pos x="171" y="472"/>
                </a:cxn>
                <a:cxn ang="0">
                  <a:pos x="174" y="473"/>
                </a:cxn>
                <a:cxn ang="0">
                  <a:pos x="183" y="476"/>
                </a:cxn>
                <a:cxn ang="0">
                  <a:pos x="194" y="476"/>
                </a:cxn>
                <a:cxn ang="0">
                  <a:pos x="209" y="477"/>
                </a:cxn>
                <a:cxn ang="0">
                  <a:pos x="209" y="557"/>
                </a:cxn>
                <a:cxn ang="0">
                  <a:pos x="154" y="557"/>
                </a:cxn>
                <a:cxn ang="0">
                  <a:pos x="132" y="555"/>
                </a:cxn>
                <a:cxn ang="0">
                  <a:pos x="114" y="555"/>
                </a:cxn>
                <a:cxn ang="0">
                  <a:pos x="100" y="554"/>
                </a:cxn>
                <a:cxn ang="0">
                  <a:pos x="87" y="553"/>
                </a:cxn>
                <a:cxn ang="0">
                  <a:pos x="77" y="549"/>
                </a:cxn>
                <a:cxn ang="0">
                  <a:pos x="67" y="546"/>
                </a:cxn>
                <a:cxn ang="0">
                  <a:pos x="60" y="540"/>
                </a:cxn>
                <a:cxn ang="0">
                  <a:pos x="52" y="533"/>
                </a:cxn>
                <a:cxn ang="0">
                  <a:pos x="45" y="525"/>
                </a:cxn>
                <a:cxn ang="0">
                  <a:pos x="39" y="516"/>
                </a:cxn>
                <a:cxn ang="0">
                  <a:pos x="36" y="507"/>
                </a:cxn>
                <a:cxn ang="0">
                  <a:pos x="34" y="498"/>
                </a:cxn>
                <a:cxn ang="0">
                  <a:pos x="32" y="484"/>
                </a:cxn>
                <a:cxn ang="0">
                  <a:pos x="30" y="464"/>
                </a:cxn>
                <a:cxn ang="0">
                  <a:pos x="30" y="437"/>
                </a:cxn>
                <a:cxn ang="0">
                  <a:pos x="30" y="405"/>
                </a:cxn>
                <a:cxn ang="0">
                  <a:pos x="30" y="155"/>
                </a:cxn>
                <a:cxn ang="0">
                  <a:pos x="0" y="155"/>
                </a:cxn>
                <a:cxn ang="0">
                  <a:pos x="0" y="77"/>
                </a:cxn>
                <a:cxn ang="0">
                  <a:pos x="30" y="77"/>
                </a:cxn>
                <a:cxn ang="0">
                  <a:pos x="30" y="0"/>
                </a:cxn>
                <a:cxn ang="0">
                  <a:pos x="167" y="0"/>
                </a:cxn>
              </a:cxnLst>
              <a:rect l="0" t="0" r="r" b="b"/>
              <a:pathLst>
                <a:path w="210" h="558">
                  <a:moveTo>
                    <a:pt x="167" y="0"/>
                  </a:moveTo>
                  <a:lnTo>
                    <a:pt x="167" y="77"/>
                  </a:lnTo>
                  <a:lnTo>
                    <a:pt x="203" y="77"/>
                  </a:lnTo>
                  <a:lnTo>
                    <a:pt x="203" y="155"/>
                  </a:lnTo>
                  <a:lnTo>
                    <a:pt x="167" y="155"/>
                  </a:lnTo>
                  <a:lnTo>
                    <a:pt x="167" y="418"/>
                  </a:lnTo>
                  <a:lnTo>
                    <a:pt x="167" y="440"/>
                  </a:lnTo>
                  <a:lnTo>
                    <a:pt x="167" y="455"/>
                  </a:lnTo>
                  <a:lnTo>
                    <a:pt x="169" y="466"/>
                  </a:lnTo>
                  <a:lnTo>
                    <a:pt x="171" y="472"/>
                  </a:lnTo>
                  <a:lnTo>
                    <a:pt x="174" y="473"/>
                  </a:lnTo>
                  <a:lnTo>
                    <a:pt x="183" y="476"/>
                  </a:lnTo>
                  <a:lnTo>
                    <a:pt x="194" y="476"/>
                  </a:lnTo>
                  <a:lnTo>
                    <a:pt x="209" y="477"/>
                  </a:lnTo>
                  <a:lnTo>
                    <a:pt x="209" y="557"/>
                  </a:lnTo>
                  <a:lnTo>
                    <a:pt x="154" y="557"/>
                  </a:lnTo>
                  <a:lnTo>
                    <a:pt x="132" y="555"/>
                  </a:lnTo>
                  <a:lnTo>
                    <a:pt x="114" y="555"/>
                  </a:lnTo>
                  <a:lnTo>
                    <a:pt x="100" y="554"/>
                  </a:lnTo>
                  <a:lnTo>
                    <a:pt x="87" y="553"/>
                  </a:lnTo>
                  <a:lnTo>
                    <a:pt x="77" y="549"/>
                  </a:lnTo>
                  <a:lnTo>
                    <a:pt x="67" y="546"/>
                  </a:lnTo>
                  <a:lnTo>
                    <a:pt x="60" y="540"/>
                  </a:lnTo>
                  <a:lnTo>
                    <a:pt x="52" y="533"/>
                  </a:lnTo>
                  <a:lnTo>
                    <a:pt x="45" y="525"/>
                  </a:lnTo>
                  <a:lnTo>
                    <a:pt x="39" y="516"/>
                  </a:lnTo>
                  <a:lnTo>
                    <a:pt x="36" y="507"/>
                  </a:lnTo>
                  <a:lnTo>
                    <a:pt x="34" y="498"/>
                  </a:lnTo>
                  <a:lnTo>
                    <a:pt x="32" y="484"/>
                  </a:lnTo>
                  <a:lnTo>
                    <a:pt x="30" y="464"/>
                  </a:lnTo>
                  <a:lnTo>
                    <a:pt x="30" y="437"/>
                  </a:lnTo>
                  <a:lnTo>
                    <a:pt x="30" y="405"/>
                  </a:lnTo>
                  <a:lnTo>
                    <a:pt x="30" y="155"/>
                  </a:lnTo>
                  <a:lnTo>
                    <a:pt x="0" y="155"/>
                  </a:lnTo>
                  <a:lnTo>
                    <a:pt x="0" y="77"/>
                  </a:lnTo>
                  <a:lnTo>
                    <a:pt x="30" y="77"/>
                  </a:lnTo>
                  <a:lnTo>
                    <a:pt x="30" y="0"/>
                  </a:lnTo>
                  <a:lnTo>
                    <a:pt x="167" y="0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82" name="Freeform 26"/>
            <p:cNvSpPr>
              <a:spLocks noChangeArrowheads="1"/>
            </p:cNvSpPr>
            <p:nvPr/>
          </p:nvSpPr>
          <p:spPr bwMode="auto">
            <a:xfrm>
              <a:off x="4097" y="3959"/>
              <a:ext cx="71" cy="115"/>
            </a:xfrm>
            <a:custGeom>
              <a:avLst/>
              <a:gdLst/>
              <a:ahLst/>
              <a:cxnLst>
                <a:cxn ang="0">
                  <a:pos x="174" y="127"/>
                </a:cxn>
                <a:cxn ang="0">
                  <a:pos x="173" y="102"/>
                </a:cxn>
                <a:cxn ang="0">
                  <a:pos x="169" y="92"/>
                </a:cxn>
                <a:cxn ang="0">
                  <a:pos x="160" y="87"/>
                </a:cxn>
                <a:cxn ang="0">
                  <a:pos x="151" y="87"/>
                </a:cxn>
                <a:cxn ang="0">
                  <a:pos x="142" y="92"/>
                </a:cxn>
                <a:cxn ang="0">
                  <a:pos x="138" y="102"/>
                </a:cxn>
                <a:cxn ang="0">
                  <a:pos x="135" y="127"/>
                </a:cxn>
                <a:cxn ang="0">
                  <a:pos x="135" y="366"/>
                </a:cxn>
                <a:cxn ang="0">
                  <a:pos x="136" y="394"/>
                </a:cxn>
                <a:cxn ang="0">
                  <a:pos x="140" y="411"/>
                </a:cxn>
                <a:cxn ang="0">
                  <a:pos x="145" y="418"/>
                </a:cxn>
                <a:cxn ang="0">
                  <a:pos x="156" y="422"/>
                </a:cxn>
                <a:cxn ang="0">
                  <a:pos x="165" y="418"/>
                </a:cxn>
                <a:cxn ang="0">
                  <a:pos x="171" y="413"/>
                </a:cxn>
                <a:cxn ang="0">
                  <a:pos x="174" y="397"/>
                </a:cxn>
                <a:cxn ang="0">
                  <a:pos x="175" y="370"/>
                </a:cxn>
                <a:cxn ang="0">
                  <a:pos x="311" y="181"/>
                </a:cxn>
                <a:cxn ang="0">
                  <a:pos x="310" y="331"/>
                </a:cxn>
                <a:cxn ang="0">
                  <a:pos x="308" y="380"/>
                </a:cxn>
                <a:cxn ang="0">
                  <a:pos x="302" y="414"/>
                </a:cxn>
                <a:cxn ang="0">
                  <a:pos x="289" y="442"/>
                </a:cxn>
                <a:cxn ang="0">
                  <a:pos x="269" y="468"/>
                </a:cxn>
                <a:cxn ang="0">
                  <a:pos x="243" y="489"/>
                </a:cxn>
                <a:cxn ang="0">
                  <a:pos x="213" y="501"/>
                </a:cxn>
                <a:cxn ang="0">
                  <a:pos x="176" y="506"/>
                </a:cxn>
                <a:cxn ang="0">
                  <a:pos x="134" y="506"/>
                </a:cxn>
                <a:cxn ang="0">
                  <a:pos x="98" y="502"/>
                </a:cxn>
                <a:cxn ang="0">
                  <a:pos x="65" y="491"/>
                </a:cxn>
                <a:cxn ang="0">
                  <a:pos x="41" y="474"/>
                </a:cxn>
                <a:cxn ang="0">
                  <a:pos x="24" y="453"/>
                </a:cxn>
                <a:cxn ang="0">
                  <a:pos x="11" y="427"/>
                </a:cxn>
                <a:cxn ang="0">
                  <a:pos x="4" y="393"/>
                </a:cxn>
                <a:cxn ang="0">
                  <a:pos x="0" y="346"/>
                </a:cxn>
                <a:cxn ang="0">
                  <a:pos x="0" y="192"/>
                </a:cxn>
                <a:cxn ang="0">
                  <a:pos x="4" y="131"/>
                </a:cxn>
                <a:cxn ang="0">
                  <a:pos x="14" y="85"/>
                </a:cxn>
                <a:cxn ang="0">
                  <a:pos x="33" y="49"/>
                </a:cxn>
                <a:cxn ang="0">
                  <a:pos x="62" y="23"/>
                </a:cxn>
                <a:cxn ang="0">
                  <a:pos x="102" y="5"/>
                </a:cxn>
                <a:cxn ang="0">
                  <a:pos x="152" y="0"/>
                </a:cxn>
                <a:cxn ang="0">
                  <a:pos x="195" y="4"/>
                </a:cxn>
                <a:cxn ang="0">
                  <a:pos x="230" y="14"/>
                </a:cxn>
                <a:cxn ang="0">
                  <a:pos x="258" y="31"/>
                </a:cxn>
                <a:cxn ang="0">
                  <a:pos x="281" y="54"/>
                </a:cxn>
                <a:cxn ang="0">
                  <a:pos x="295" y="78"/>
                </a:cxn>
                <a:cxn ang="0">
                  <a:pos x="305" y="102"/>
                </a:cxn>
                <a:cxn ang="0">
                  <a:pos x="309" y="135"/>
                </a:cxn>
                <a:cxn ang="0">
                  <a:pos x="311" y="181"/>
                </a:cxn>
              </a:cxnLst>
              <a:rect l="0" t="0" r="r" b="b"/>
              <a:pathLst>
                <a:path w="312" h="508">
                  <a:moveTo>
                    <a:pt x="175" y="145"/>
                  </a:moveTo>
                  <a:lnTo>
                    <a:pt x="174" y="127"/>
                  </a:lnTo>
                  <a:lnTo>
                    <a:pt x="174" y="113"/>
                  </a:lnTo>
                  <a:lnTo>
                    <a:pt x="173" y="102"/>
                  </a:lnTo>
                  <a:lnTo>
                    <a:pt x="172" y="97"/>
                  </a:lnTo>
                  <a:lnTo>
                    <a:pt x="169" y="92"/>
                  </a:lnTo>
                  <a:lnTo>
                    <a:pt x="166" y="88"/>
                  </a:lnTo>
                  <a:lnTo>
                    <a:pt x="160" y="87"/>
                  </a:lnTo>
                  <a:lnTo>
                    <a:pt x="156" y="87"/>
                  </a:lnTo>
                  <a:lnTo>
                    <a:pt x="151" y="87"/>
                  </a:lnTo>
                  <a:lnTo>
                    <a:pt x="146" y="88"/>
                  </a:lnTo>
                  <a:lnTo>
                    <a:pt x="142" y="92"/>
                  </a:lnTo>
                  <a:lnTo>
                    <a:pt x="140" y="97"/>
                  </a:lnTo>
                  <a:lnTo>
                    <a:pt x="138" y="102"/>
                  </a:lnTo>
                  <a:lnTo>
                    <a:pt x="136" y="113"/>
                  </a:lnTo>
                  <a:lnTo>
                    <a:pt x="135" y="127"/>
                  </a:lnTo>
                  <a:lnTo>
                    <a:pt x="135" y="145"/>
                  </a:lnTo>
                  <a:lnTo>
                    <a:pt x="135" y="366"/>
                  </a:lnTo>
                  <a:lnTo>
                    <a:pt x="135" y="381"/>
                  </a:lnTo>
                  <a:lnTo>
                    <a:pt x="136" y="394"/>
                  </a:lnTo>
                  <a:lnTo>
                    <a:pt x="138" y="404"/>
                  </a:lnTo>
                  <a:lnTo>
                    <a:pt x="140" y="411"/>
                  </a:lnTo>
                  <a:lnTo>
                    <a:pt x="142" y="415"/>
                  </a:lnTo>
                  <a:lnTo>
                    <a:pt x="145" y="418"/>
                  </a:lnTo>
                  <a:lnTo>
                    <a:pt x="149" y="420"/>
                  </a:lnTo>
                  <a:lnTo>
                    <a:pt x="156" y="422"/>
                  </a:lnTo>
                  <a:lnTo>
                    <a:pt x="160" y="420"/>
                  </a:lnTo>
                  <a:lnTo>
                    <a:pt x="165" y="418"/>
                  </a:lnTo>
                  <a:lnTo>
                    <a:pt x="168" y="415"/>
                  </a:lnTo>
                  <a:lnTo>
                    <a:pt x="171" y="413"/>
                  </a:lnTo>
                  <a:lnTo>
                    <a:pt x="172" y="405"/>
                  </a:lnTo>
                  <a:lnTo>
                    <a:pt x="174" y="397"/>
                  </a:lnTo>
                  <a:lnTo>
                    <a:pt x="174" y="385"/>
                  </a:lnTo>
                  <a:lnTo>
                    <a:pt x="175" y="370"/>
                  </a:lnTo>
                  <a:lnTo>
                    <a:pt x="175" y="145"/>
                  </a:lnTo>
                  <a:close/>
                  <a:moveTo>
                    <a:pt x="311" y="181"/>
                  </a:moveTo>
                  <a:lnTo>
                    <a:pt x="311" y="301"/>
                  </a:lnTo>
                  <a:lnTo>
                    <a:pt x="310" y="331"/>
                  </a:lnTo>
                  <a:lnTo>
                    <a:pt x="309" y="358"/>
                  </a:lnTo>
                  <a:lnTo>
                    <a:pt x="308" y="380"/>
                  </a:lnTo>
                  <a:lnTo>
                    <a:pt x="306" y="400"/>
                  </a:lnTo>
                  <a:lnTo>
                    <a:pt x="302" y="414"/>
                  </a:lnTo>
                  <a:lnTo>
                    <a:pt x="296" y="428"/>
                  </a:lnTo>
                  <a:lnTo>
                    <a:pt x="289" y="442"/>
                  </a:lnTo>
                  <a:lnTo>
                    <a:pt x="280" y="457"/>
                  </a:lnTo>
                  <a:lnTo>
                    <a:pt x="269" y="468"/>
                  </a:lnTo>
                  <a:lnTo>
                    <a:pt x="257" y="479"/>
                  </a:lnTo>
                  <a:lnTo>
                    <a:pt x="243" y="489"/>
                  </a:lnTo>
                  <a:lnTo>
                    <a:pt x="229" y="496"/>
                  </a:lnTo>
                  <a:lnTo>
                    <a:pt x="213" y="501"/>
                  </a:lnTo>
                  <a:lnTo>
                    <a:pt x="196" y="503"/>
                  </a:lnTo>
                  <a:lnTo>
                    <a:pt x="176" y="506"/>
                  </a:lnTo>
                  <a:lnTo>
                    <a:pt x="157" y="507"/>
                  </a:lnTo>
                  <a:lnTo>
                    <a:pt x="134" y="506"/>
                  </a:lnTo>
                  <a:lnTo>
                    <a:pt x="115" y="503"/>
                  </a:lnTo>
                  <a:lnTo>
                    <a:pt x="98" y="502"/>
                  </a:lnTo>
                  <a:lnTo>
                    <a:pt x="81" y="498"/>
                  </a:lnTo>
                  <a:lnTo>
                    <a:pt x="65" y="491"/>
                  </a:lnTo>
                  <a:lnTo>
                    <a:pt x="52" y="484"/>
                  </a:lnTo>
                  <a:lnTo>
                    <a:pt x="41" y="474"/>
                  </a:lnTo>
                  <a:lnTo>
                    <a:pt x="33" y="465"/>
                  </a:lnTo>
                  <a:lnTo>
                    <a:pt x="24" y="453"/>
                  </a:lnTo>
                  <a:lnTo>
                    <a:pt x="17" y="440"/>
                  </a:lnTo>
                  <a:lnTo>
                    <a:pt x="11" y="427"/>
                  </a:lnTo>
                  <a:lnTo>
                    <a:pt x="8" y="413"/>
                  </a:lnTo>
                  <a:lnTo>
                    <a:pt x="4" y="393"/>
                  </a:lnTo>
                  <a:lnTo>
                    <a:pt x="1" y="371"/>
                  </a:lnTo>
                  <a:lnTo>
                    <a:pt x="0" y="346"/>
                  </a:lnTo>
                  <a:lnTo>
                    <a:pt x="0" y="318"/>
                  </a:lnTo>
                  <a:lnTo>
                    <a:pt x="0" y="192"/>
                  </a:lnTo>
                  <a:lnTo>
                    <a:pt x="0" y="159"/>
                  </a:lnTo>
                  <a:lnTo>
                    <a:pt x="4" y="131"/>
                  </a:lnTo>
                  <a:lnTo>
                    <a:pt x="8" y="105"/>
                  </a:lnTo>
                  <a:lnTo>
                    <a:pt x="14" y="85"/>
                  </a:lnTo>
                  <a:lnTo>
                    <a:pt x="22" y="66"/>
                  </a:lnTo>
                  <a:lnTo>
                    <a:pt x="33" y="49"/>
                  </a:lnTo>
                  <a:lnTo>
                    <a:pt x="46" y="35"/>
                  </a:lnTo>
                  <a:lnTo>
                    <a:pt x="62" y="23"/>
                  </a:lnTo>
                  <a:lnTo>
                    <a:pt x="80" y="11"/>
                  </a:lnTo>
                  <a:lnTo>
                    <a:pt x="102" y="5"/>
                  </a:lnTo>
                  <a:lnTo>
                    <a:pt x="125" y="1"/>
                  </a:lnTo>
                  <a:lnTo>
                    <a:pt x="152" y="0"/>
                  </a:lnTo>
                  <a:lnTo>
                    <a:pt x="173" y="0"/>
                  </a:lnTo>
                  <a:lnTo>
                    <a:pt x="195" y="4"/>
                  </a:lnTo>
                  <a:lnTo>
                    <a:pt x="213" y="7"/>
                  </a:lnTo>
                  <a:lnTo>
                    <a:pt x="230" y="14"/>
                  </a:lnTo>
                  <a:lnTo>
                    <a:pt x="245" y="22"/>
                  </a:lnTo>
                  <a:lnTo>
                    <a:pt x="258" y="31"/>
                  </a:lnTo>
                  <a:lnTo>
                    <a:pt x="270" y="41"/>
                  </a:lnTo>
                  <a:lnTo>
                    <a:pt x="281" y="54"/>
                  </a:lnTo>
                  <a:lnTo>
                    <a:pt x="289" y="65"/>
                  </a:lnTo>
                  <a:lnTo>
                    <a:pt x="295" y="78"/>
                  </a:lnTo>
                  <a:lnTo>
                    <a:pt x="301" y="89"/>
                  </a:lnTo>
                  <a:lnTo>
                    <a:pt x="305" y="102"/>
                  </a:lnTo>
                  <a:lnTo>
                    <a:pt x="307" y="117"/>
                  </a:lnTo>
                  <a:lnTo>
                    <a:pt x="309" y="135"/>
                  </a:lnTo>
                  <a:lnTo>
                    <a:pt x="310" y="157"/>
                  </a:lnTo>
                  <a:lnTo>
                    <a:pt x="311" y="181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83" name="Freeform 27"/>
            <p:cNvSpPr>
              <a:spLocks noChangeArrowheads="1"/>
            </p:cNvSpPr>
            <p:nvPr/>
          </p:nvSpPr>
          <p:spPr bwMode="auto">
            <a:xfrm>
              <a:off x="4173" y="3936"/>
              <a:ext cx="45" cy="136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7" y="75"/>
                </a:cxn>
                <a:cxn ang="0">
                  <a:pos x="177" y="75"/>
                </a:cxn>
                <a:cxn ang="0">
                  <a:pos x="162" y="75"/>
                </a:cxn>
                <a:cxn ang="0">
                  <a:pos x="152" y="78"/>
                </a:cxn>
                <a:cxn ang="0">
                  <a:pos x="147" y="81"/>
                </a:cxn>
                <a:cxn ang="0">
                  <a:pos x="143" y="82"/>
                </a:cxn>
                <a:cxn ang="0">
                  <a:pos x="140" y="87"/>
                </a:cxn>
                <a:cxn ang="0">
                  <a:pos x="139" y="95"/>
                </a:cxn>
                <a:cxn ang="0">
                  <a:pos x="139" y="104"/>
                </a:cxn>
                <a:cxn ang="0">
                  <a:pos x="139" y="119"/>
                </a:cxn>
                <a:cxn ang="0">
                  <a:pos x="197" y="119"/>
                </a:cxn>
                <a:cxn ang="0">
                  <a:pos x="197" y="197"/>
                </a:cxn>
                <a:cxn ang="0">
                  <a:pos x="164" y="197"/>
                </a:cxn>
                <a:cxn ang="0">
                  <a:pos x="164" y="599"/>
                </a:cxn>
                <a:cxn ang="0">
                  <a:pos x="27" y="599"/>
                </a:cxn>
                <a:cxn ang="0">
                  <a:pos x="27" y="197"/>
                </a:cxn>
                <a:cxn ang="0">
                  <a:pos x="0" y="197"/>
                </a:cxn>
                <a:cxn ang="0">
                  <a:pos x="0" y="119"/>
                </a:cxn>
                <a:cxn ang="0">
                  <a:pos x="27" y="119"/>
                </a:cxn>
                <a:cxn ang="0">
                  <a:pos x="27" y="96"/>
                </a:cxn>
                <a:cxn ang="0">
                  <a:pos x="27" y="79"/>
                </a:cxn>
                <a:cxn ang="0">
                  <a:pos x="28" y="65"/>
                </a:cxn>
                <a:cxn ang="0">
                  <a:pos x="30" y="55"/>
                </a:cxn>
                <a:cxn ang="0">
                  <a:pos x="32" y="47"/>
                </a:cxn>
                <a:cxn ang="0">
                  <a:pos x="36" y="39"/>
                </a:cxn>
                <a:cxn ang="0">
                  <a:pos x="40" y="32"/>
                </a:cxn>
                <a:cxn ang="0">
                  <a:pos x="45" y="25"/>
                </a:cxn>
                <a:cxn ang="0">
                  <a:pos x="51" y="19"/>
                </a:cxn>
                <a:cxn ang="0">
                  <a:pos x="59" y="13"/>
                </a:cxn>
                <a:cxn ang="0">
                  <a:pos x="68" y="9"/>
                </a:cxn>
                <a:cxn ang="0">
                  <a:pos x="80" y="6"/>
                </a:cxn>
                <a:cxn ang="0">
                  <a:pos x="92" y="3"/>
                </a:cxn>
                <a:cxn ang="0">
                  <a:pos x="107" y="1"/>
                </a:cxn>
                <a:cxn ang="0">
                  <a:pos x="125" y="0"/>
                </a:cxn>
                <a:cxn ang="0">
                  <a:pos x="147" y="0"/>
                </a:cxn>
                <a:cxn ang="0">
                  <a:pos x="197" y="0"/>
                </a:cxn>
              </a:cxnLst>
              <a:rect l="0" t="0" r="r" b="b"/>
              <a:pathLst>
                <a:path w="198" h="600">
                  <a:moveTo>
                    <a:pt x="197" y="0"/>
                  </a:moveTo>
                  <a:lnTo>
                    <a:pt x="197" y="75"/>
                  </a:lnTo>
                  <a:lnTo>
                    <a:pt x="177" y="75"/>
                  </a:lnTo>
                  <a:lnTo>
                    <a:pt x="162" y="75"/>
                  </a:lnTo>
                  <a:lnTo>
                    <a:pt x="152" y="78"/>
                  </a:lnTo>
                  <a:lnTo>
                    <a:pt x="147" y="81"/>
                  </a:lnTo>
                  <a:lnTo>
                    <a:pt x="143" y="82"/>
                  </a:lnTo>
                  <a:lnTo>
                    <a:pt x="140" y="87"/>
                  </a:lnTo>
                  <a:lnTo>
                    <a:pt x="139" y="95"/>
                  </a:lnTo>
                  <a:lnTo>
                    <a:pt x="139" y="104"/>
                  </a:lnTo>
                  <a:lnTo>
                    <a:pt x="139" y="119"/>
                  </a:lnTo>
                  <a:lnTo>
                    <a:pt x="197" y="119"/>
                  </a:lnTo>
                  <a:lnTo>
                    <a:pt x="197" y="197"/>
                  </a:lnTo>
                  <a:lnTo>
                    <a:pt x="164" y="197"/>
                  </a:lnTo>
                  <a:lnTo>
                    <a:pt x="164" y="599"/>
                  </a:lnTo>
                  <a:lnTo>
                    <a:pt x="27" y="599"/>
                  </a:lnTo>
                  <a:lnTo>
                    <a:pt x="27" y="197"/>
                  </a:lnTo>
                  <a:lnTo>
                    <a:pt x="0" y="197"/>
                  </a:lnTo>
                  <a:lnTo>
                    <a:pt x="0" y="119"/>
                  </a:lnTo>
                  <a:lnTo>
                    <a:pt x="27" y="119"/>
                  </a:lnTo>
                  <a:lnTo>
                    <a:pt x="27" y="96"/>
                  </a:lnTo>
                  <a:lnTo>
                    <a:pt x="27" y="79"/>
                  </a:lnTo>
                  <a:lnTo>
                    <a:pt x="28" y="65"/>
                  </a:lnTo>
                  <a:lnTo>
                    <a:pt x="30" y="55"/>
                  </a:lnTo>
                  <a:lnTo>
                    <a:pt x="32" y="47"/>
                  </a:lnTo>
                  <a:lnTo>
                    <a:pt x="36" y="39"/>
                  </a:lnTo>
                  <a:lnTo>
                    <a:pt x="40" y="32"/>
                  </a:lnTo>
                  <a:lnTo>
                    <a:pt x="45" y="25"/>
                  </a:lnTo>
                  <a:lnTo>
                    <a:pt x="51" y="19"/>
                  </a:lnTo>
                  <a:lnTo>
                    <a:pt x="59" y="13"/>
                  </a:lnTo>
                  <a:lnTo>
                    <a:pt x="68" y="9"/>
                  </a:lnTo>
                  <a:lnTo>
                    <a:pt x="80" y="6"/>
                  </a:lnTo>
                  <a:lnTo>
                    <a:pt x="92" y="3"/>
                  </a:lnTo>
                  <a:lnTo>
                    <a:pt x="107" y="1"/>
                  </a:lnTo>
                  <a:lnTo>
                    <a:pt x="125" y="0"/>
                  </a:lnTo>
                  <a:lnTo>
                    <a:pt x="147" y="0"/>
                  </a:lnTo>
                  <a:lnTo>
                    <a:pt x="197" y="0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84" name="Freeform 28"/>
            <p:cNvSpPr>
              <a:spLocks noChangeArrowheads="1"/>
            </p:cNvSpPr>
            <p:nvPr/>
          </p:nvSpPr>
          <p:spPr bwMode="auto">
            <a:xfrm>
              <a:off x="4252" y="3936"/>
              <a:ext cx="99" cy="136"/>
            </a:xfrm>
            <a:custGeom>
              <a:avLst/>
              <a:gdLst/>
              <a:ahLst/>
              <a:cxnLst>
                <a:cxn ang="0">
                  <a:pos x="436" y="0"/>
                </a:cxn>
                <a:cxn ang="0">
                  <a:pos x="436" y="599"/>
                </a:cxn>
                <a:cxn ang="0">
                  <a:pos x="312" y="599"/>
                </a:cxn>
                <a:cxn ang="0">
                  <a:pos x="312" y="195"/>
                </a:cxn>
                <a:cxn ang="0">
                  <a:pos x="263" y="599"/>
                </a:cxn>
                <a:cxn ang="0">
                  <a:pos x="176" y="599"/>
                </a:cxn>
                <a:cxn ang="0">
                  <a:pos x="123" y="203"/>
                </a:cxn>
                <a:cxn ang="0">
                  <a:pos x="123" y="599"/>
                </a:cxn>
                <a:cxn ang="0">
                  <a:pos x="0" y="599"/>
                </a:cxn>
                <a:cxn ang="0">
                  <a:pos x="0" y="0"/>
                </a:cxn>
                <a:cxn ang="0">
                  <a:pos x="183" y="0"/>
                </a:cxn>
                <a:cxn ang="0">
                  <a:pos x="187" y="27"/>
                </a:cxn>
                <a:cxn ang="0">
                  <a:pos x="191" y="57"/>
                </a:cxn>
                <a:cxn ang="0">
                  <a:pos x="195" y="91"/>
                </a:cxn>
                <a:cxn ang="0">
                  <a:pos x="200" y="126"/>
                </a:cxn>
                <a:cxn ang="0">
                  <a:pos x="219" y="279"/>
                </a:cxn>
                <a:cxn ang="0">
                  <a:pos x="251" y="0"/>
                </a:cxn>
                <a:cxn ang="0">
                  <a:pos x="436" y="0"/>
                </a:cxn>
              </a:cxnLst>
              <a:rect l="0" t="0" r="r" b="b"/>
              <a:pathLst>
                <a:path w="437" h="600">
                  <a:moveTo>
                    <a:pt x="436" y="0"/>
                  </a:moveTo>
                  <a:lnTo>
                    <a:pt x="436" y="599"/>
                  </a:lnTo>
                  <a:lnTo>
                    <a:pt x="312" y="599"/>
                  </a:lnTo>
                  <a:lnTo>
                    <a:pt x="312" y="195"/>
                  </a:lnTo>
                  <a:lnTo>
                    <a:pt x="263" y="599"/>
                  </a:lnTo>
                  <a:lnTo>
                    <a:pt x="176" y="599"/>
                  </a:lnTo>
                  <a:lnTo>
                    <a:pt x="123" y="203"/>
                  </a:lnTo>
                  <a:lnTo>
                    <a:pt x="123" y="599"/>
                  </a:lnTo>
                  <a:lnTo>
                    <a:pt x="0" y="599"/>
                  </a:lnTo>
                  <a:lnTo>
                    <a:pt x="0" y="0"/>
                  </a:lnTo>
                  <a:lnTo>
                    <a:pt x="183" y="0"/>
                  </a:lnTo>
                  <a:lnTo>
                    <a:pt x="187" y="27"/>
                  </a:lnTo>
                  <a:lnTo>
                    <a:pt x="191" y="57"/>
                  </a:lnTo>
                  <a:lnTo>
                    <a:pt x="195" y="91"/>
                  </a:lnTo>
                  <a:lnTo>
                    <a:pt x="200" y="126"/>
                  </a:lnTo>
                  <a:lnTo>
                    <a:pt x="219" y="279"/>
                  </a:lnTo>
                  <a:lnTo>
                    <a:pt x="251" y="0"/>
                  </a:lnTo>
                  <a:lnTo>
                    <a:pt x="436" y="0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85" name="Freeform 29"/>
            <p:cNvSpPr>
              <a:spLocks noChangeArrowheads="1"/>
            </p:cNvSpPr>
            <p:nvPr/>
          </p:nvSpPr>
          <p:spPr bwMode="auto">
            <a:xfrm>
              <a:off x="4362" y="3959"/>
              <a:ext cx="71" cy="115"/>
            </a:xfrm>
            <a:custGeom>
              <a:avLst/>
              <a:gdLst/>
              <a:ahLst/>
              <a:cxnLst>
                <a:cxn ang="0">
                  <a:pos x="175" y="127"/>
                </a:cxn>
                <a:cxn ang="0">
                  <a:pos x="174" y="102"/>
                </a:cxn>
                <a:cxn ang="0">
                  <a:pos x="169" y="92"/>
                </a:cxn>
                <a:cxn ang="0">
                  <a:pos x="161" y="87"/>
                </a:cxn>
                <a:cxn ang="0">
                  <a:pos x="151" y="87"/>
                </a:cxn>
                <a:cxn ang="0">
                  <a:pos x="142" y="92"/>
                </a:cxn>
                <a:cxn ang="0">
                  <a:pos x="138" y="102"/>
                </a:cxn>
                <a:cxn ang="0">
                  <a:pos x="136" y="127"/>
                </a:cxn>
                <a:cxn ang="0">
                  <a:pos x="136" y="366"/>
                </a:cxn>
                <a:cxn ang="0">
                  <a:pos x="137" y="394"/>
                </a:cxn>
                <a:cxn ang="0">
                  <a:pos x="140" y="411"/>
                </a:cxn>
                <a:cxn ang="0">
                  <a:pos x="146" y="418"/>
                </a:cxn>
                <a:cxn ang="0">
                  <a:pos x="156" y="422"/>
                </a:cxn>
                <a:cxn ang="0">
                  <a:pos x="165" y="418"/>
                </a:cxn>
                <a:cxn ang="0">
                  <a:pos x="171" y="413"/>
                </a:cxn>
                <a:cxn ang="0">
                  <a:pos x="175" y="397"/>
                </a:cxn>
                <a:cxn ang="0">
                  <a:pos x="176" y="370"/>
                </a:cxn>
                <a:cxn ang="0">
                  <a:pos x="311" y="181"/>
                </a:cxn>
                <a:cxn ang="0">
                  <a:pos x="310" y="331"/>
                </a:cxn>
                <a:cxn ang="0">
                  <a:pos x="308" y="380"/>
                </a:cxn>
                <a:cxn ang="0">
                  <a:pos x="301" y="414"/>
                </a:cxn>
                <a:cxn ang="0">
                  <a:pos x="288" y="442"/>
                </a:cxn>
                <a:cxn ang="0">
                  <a:pos x="269" y="468"/>
                </a:cxn>
                <a:cxn ang="0">
                  <a:pos x="243" y="489"/>
                </a:cxn>
                <a:cxn ang="0">
                  <a:pos x="213" y="501"/>
                </a:cxn>
                <a:cxn ang="0">
                  <a:pos x="177" y="506"/>
                </a:cxn>
                <a:cxn ang="0">
                  <a:pos x="135" y="506"/>
                </a:cxn>
                <a:cxn ang="0">
                  <a:pos x="97" y="502"/>
                </a:cxn>
                <a:cxn ang="0">
                  <a:pos x="65" y="491"/>
                </a:cxn>
                <a:cxn ang="0">
                  <a:pos x="41" y="474"/>
                </a:cxn>
                <a:cxn ang="0">
                  <a:pos x="24" y="453"/>
                </a:cxn>
                <a:cxn ang="0">
                  <a:pos x="11" y="427"/>
                </a:cxn>
                <a:cxn ang="0">
                  <a:pos x="3" y="393"/>
                </a:cxn>
                <a:cxn ang="0">
                  <a:pos x="0" y="346"/>
                </a:cxn>
                <a:cxn ang="0">
                  <a:pos x="0" y="192"/>
                </a:cxn>
                <a:cxn ang="0">
                  <a:pos x="3" y="131"/>
                </a:cxn>
                <a:cxn ang="0">
                  <a:pos x="14" y="85"/>
                </a:cxn>
                <a:cxn ang="0">
                  <a:pos x="32" y="49"/>
                </a:cxn>
                <a:cxn ang="0">
                  <a:pos x="61" y="23"/>
                </a:cxn>
                <a:cxn ang="0">
                  <a:pos x="101" y="5"/>
                </a:cxn>
                <a:cxn ang="0">
                  <a:pos x="152" y="0"/>
                </a:cxn>
                <a:cxn ang="0">
                  <a:pos x="194" y="4"/>
                </a:cxn>
                <a:cxn ang="0">
                  <a:pos x="230" y="14"/>
                </a:cxn>
                <a:cxn ang="0">
                  <a:pos x="258" y="31"/>
                </a:cxn>
                <a:cxn ang="0">
                  <a:pos x="281" y="54"/>
                </a:cxn>
                <a:cxn ang="0">
                  <a:pos x="295" y="78"/>
                </a:cxn>
                <a:cxn ang="0">
                  <a:pos x="304" y="102"/>
                </a:cxn>
                <a:cxn ang="0">
                  <a:pos x="309" y="135"/>
                </a:cxn>
                <a:cxn ang="0">
                  <a:pos x="311" y="181"/>
                </a:cxn>
              </a:cxnLst>
              <a:rect l="0" t="0" r="r" b="b"/>
              <a:pathLst>
                <a:path w="312" h="508">
                  <a:moveTo>
                    <a:pt x="176" y="145"/>
                  </a:moveTo>
                  <a:lnTo>
                    <a:pt x="175" y="127"/>
                  </a:lnTo>
                  <a:lnTo>
                    <a:pt x="175" y="113"/>
                  </a:lnTo>
                  <a:lnTo>
                    <a:pt x="174" y="102"/>
                  </a:lnTo>
                  <a:lnTo>
                    <a:pt x="173" y="97"/>
                  </a:lnTo>
                  <a:lnTo>
                    <a:pt x="169" y="92"/>
                  </a:lnTo>
                  <a:lnTo>
                    <a:pt x="166" y="88"/>
                  </a:lnTo>
                  <a:lnTo>
                    <a:pt x="161" y="87"/>
                  </a:lnTo>
                  <a:lnTo>
                    <a:pt x="156" y="87"/>
                  </a:lnTo>
                  <a:lnTo>
                    <a:pt x="151" y="87"/>
                  </a:lnTo>
                  <a:lnTo>
                    <a:pt x="147" y="88"/>
                  </a:lnTo>
                  <a:lnTo>
                    <a:pt x="142" y="92"/>
                  </a:lnTo>
                  <a:lnTo>
                    <a:pt x="140" y="97"/>
                  </a:lnTo>
                  <a:lnTo>
                    <a:pt x="138" y="102"/>
                  </a:lnTo>
                  <a:lnTo>
                    <a:pt x="137" y="113"/>
                  </a:lnTo>
                  <a:lnTo>
                    <a:pt x="136" y="127"/>
                  </a:lnTo>
                  <a:lnTo>
                    <a:pt x="136" y="145"/>
                  </a:lnTo>
                  <a:lnTo>
                    <a:pt x="136" y="366"/>
                  </a:lnTo>
                  <a:lnTo>
                    <a:pt x="136" y="381"/>
                  </a:lnTo>
                  <a:lnTo>
                    <a:pt x="137" y="394"/>
                  </a:lnTo>
                  <a:lnTo>
                    <a:pt x="138" y="404"/>
                  </a:lnTo>
                  <a:lnTo>
                    <a:pt x="140" y="411"/>
                  </a:lnTo>
                  <a:lnTo>
                    <a:pt x="142" y="415"/>
                  </a:lnTo>
                  <a:lnTo>
                    <a:pt x="146" y="418"/>
                  </a:lnTo>
                  <a:lnTo>
                    <a:pt x="150" y="420"/>
                  </a:lnTo>
                  <a:lnTo>
                    <a:pt x="156" y="422"/>
                  </a:lnTo>
                  <a:lnTo>
                    <a:pt x="161" y="420"/>
                  </a:lnTo>
                  <a:lnTo>
                    <a:pt x="165" y="418"/>
                  </a:lnTo>
                  <a:lnTo>
                    <a:pt x="168" y="415"/>
                  </a:lnTo>
                  <a:lnTo>
                    <a:pt x="171" y="413"/>
                  </a:lnTo>
                  <a:lnTo>
                    <a:pt x="173" y="405"/>
                  </a:lnTo>
                  <a:lnTo>
                    <a:pt x="175" y="397"/>
                  </a:lnTo>
                  <a:lnTo>
                    <a:pt x="175" y="385"/>
                  </a:lnTo>
                  <a:lnTo>
                    <a:pt x="176" y="370"/>
                  </a:lnTo>
                  <a:lnTo>
                    <a:pt x="176" y="145"/>
                  </a:lnTo>
                  <a:close/>
                  <a:moveTo>
                    <a:pt x="311" y="181"/>
                  </a:moveTo>
                  <a:lnTo>
                    <a:pt x="311" y="301"/>
                  </a:lnTo>
                  <a:lnTo>
                    <a:pt x="310" y="331"/>
                  </a:lnTo>
                  <a:lnTo>
                    <a:pt x="309" y="358"/>
                  </a:lnTo>
                  <a:lnTo>
                    <a:pt x="308" y="380"/>
                  </a:lnTo>
                  <a:lnTo>
                    <a:pt x="305" y="400"/>
                  </a:lnTo>
                  <a:lnTo>
                    <a:pt x="301" y="414"/>
                  </a:lnTo>
                  <a:lnTo>
                    <a:pt x="296" y="428"/>
                  </a:lnTo>
                  <a:lnTo>
                    <a:pt x="288" y="442"/>
                  </a:lnTo>
                  <a:lnTo>
                    <a:pt x="279" y="457"/>
                  </a:lnTo>
                  <a:lnTo>
                    <a:pt x="269" y="468"/>
                  </a:lnTo>
                  <a:lnTo>
                    <a:pt x="257" y="479"/>
                  </a:lnTo>
                  <a:lnTo>
                    <a:pt x="243" y="489"/>
                  </a:lnTo>
                  <a:lnTo>
                    <a:pt x="229" y="496"/>
                  </a:lnTo>
                  <a:lnTo>
                    <a:pt x="213" y="501"/>
                  </a:lnTo>
                  <a:lnTo>
                    <a:pt x="195" y="503"/>
                  </a:lnTo>
                  <a:lnTo>
                    <a:pt x="177" y="506"/>
                  </a:lnTo>
                  <a:lnTo>
                    <a:pt x="157" y="507"/>
                  </a:lnTo>
                  <a:lnTo>
                    <a:pt x="135" y="506"/>
                  </a:lnTo>
                  <a:lnTo>
                    <a:pt x="114" y="503"/>
                  </a:lnTo>
                  <a:lnTo>
                    <a:pt x="97" y="502"/>
                  </a:lnTo>
                  <a:lnTo>
                    <a:pt x="81" y="498"/>
                  </a:lnTo>
                  <a:lnTo>
                    <a:pt x="65" y="491"/>
                  </a:lnTo>
                  <a:lnTo>
                    <a:pt x="52" y="484"/>
                  </a:lnTo>
                  <a:lnTo>
                    <a:pt x="41" y="474"/>
                  </a:lnTo>
                  <a:lnTo>
                    <a:pt x="32" y="465"/>
                  </a:lnTo>
                  <a:lnTo>
                    <a:pt x="24" y="453"/>
                  </a:lnTo>
                  <a:lnTo>
                    <a:pt x="16" y="440"/>
                  </a:lnTo>
                  <a:lnTo>
                    <a:pt x="11" y="427"/>
                  </a:lnTo>
                  <a:lnTo>
                    <a:pt x="7" y="413"/>
                  </a:lnTo>
                  <a:lnTo>
                    <a:pt x="3" y="393"/>
                  </a:lnTo>
                  <a:lnTo>
                    <a:pt x="1" y="371"/>
                  </a:lnTo>
                  <a:lnTo>
                    <a:pt x="0" y="346"/>
                  </a:lnTo>
                  <a:lnTo>
                    <a:pt x="0" y="318"/>
                  </a:lnTo>
                  <a:lnTo>
                    <a:pt x="0" y="192"/>
                  </a:lnTo>
                  <a:lnTo>
                    <a:pt x="0" y="159"/>
                  </a:lnTo>
                  <a:lnTo>
                    <a:pt x="3" y="131"/>
                  </a:lnTo>
                  <a:lnTo>
                    <a:pt x="7" y="105"/>
                  </a:lnTo>
                  <a:lnTo>
                    <a:pt x="14" y="85"/>
                  </a:lnTo>
                  <a:lnTo>
                    <a:pt x="21" y="66"/>
                  </a:lnTo>
                  <a:lnTo>
                    <a:pt x="32" y="49"/>
                  </a:lnTo>
                  <a:lnTo>
                    <a:pt x="45" y="35"/>
                  </a:lnTo>
                  <a:lnTo>
                    <a:pt x="61" y="23"/>
                  </a:lnTo>
                  <a:lnTo>
                    <a:pt x="80" y="11"/>
                  </a:lnTo>
                  <a:lnTo>
                    <a:pt x="101" y="5"/>
                  </a:lnTo>
                  <a:lnTo>
                    <a:pt x="124" y="1"/>
                  </a:lnTo>
                  <a:lnTo>
                    <a:pt x="152" y="0"/>
                  </a:lnTo>
                  <a:lnTo>
                    <a:pt x="174" y="0"/>
                  </a:lnTo>
                  <a:lnTo>
                    <a:pt x="194" y="4"/>
                  </a:lnTo>
                  <a:lnTo>
                    <a:pt x="213" y="7"/>
                  </a:lnTo>
                  <a:lnTo>
                    <a:pt x="230" y="14"/>
                  </a:lnTo>
                  <a:lnTo>
                    <a:pt x="245" y="22"/>
                  </a:lnTo>
                  <a:lnTo>
                    <a:pt x="258" y="31"/>
                  </a:lnTo>
                  <a:lnTo>
                    <a:pt x="270" y="41"/>
                  </a:lnTo>
                  <a:lnTo>
                    <a:pt x="281" y="54"/>
                  </a:lnTo>
                  <a:lnTo>
                    <a:pt x="288" y="65"/>
                  </a:lnTo>
                  <a:lnTo>
                    <a:pt x="295" y="78"/>
                  </a:lnTo>
                  <a:lnTo>
                    <a:pt x="300" y="89"/>
                  </a:lnTo>
                  <a:lnTo>
                    <a:pt x="304" y="102"/>
                  </a:lnTo>
                  <a:lnTo>
                    <a:pt x="307" y="117"/>
                  </a:lnTo>
                  <a:lnTo>
                    <a:pt x="309" y="135"/>
                  </a:lnTo>
                  <a:lnTo>
                    <a:pt x="310" y="157"/>
                  </a:lnTo>
                  <a:lnTo>
                    <a:pt x="311" y="181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86" name="Freeform 30"/>
            <p:cNvSpPr>
              <a:spLocks noChangeArrowheads="1"/>
            </p:cNvSpPr>
            <p:nvPr/>
          </p:nvSpPr>
          <p:spPr bwMode="auto">
            <a:xfrm>
              <a:off x="4443" y="3936"/>
              <a:ext cx="32" cy="136"/>
            </a:xfrm>
            <a:custGeom>
              <a:avLst/>
              <a:gdLst/>
              <a:ahLst/>
              <a:cxnLst>
                <a:cxn ang="0">
                  <a:pos x="140" y="0"/>
                </a:cxn>
                <a:cxn ang="0">
                  <a:pos x="140" y="599"/>
                </a:cxn>
                <a:cxn ang="0">
                  <a:pos x="0" y="599"/>
                </a:cxn>
                <a:cxn ang="0">
                  <a:pos x="0" y="0"/>
                </a:cxn>
                <a:cxn ang="0">
                  <a:pos x="140" y="0"/>
                </a:cxn>
              </a:cxnLst>
              <a:rect l="0" t="0" r="r" b="b"/>
              <a:pathLst>
                <a:path w="141" h="600">
                  <a:moveTo>
                    <a:pt x="140" y="0"/>
                  </a:moveTo>
                  <a:lnTo>
                    <a:pt x="140" y="599"/>
                  </a:lnTo>
                  <a:lnTo>
                    <a:pt x="0" y="599"/>
                  </a:lnTo>
                  <a:lnTo>
                    <a:pt x="0" y="0"/>
                  </a:lnTo>
                  <a:lnTo>
                    <a:pt x="140" y="0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87" name="Freeform 31"/>
            <p:cNvSpPr>
              <a:spLocks noChangeArrowheads="1"/>
            </p:cNvSpPr>
            <p:nvPr/>
          </p:nvSpPr>
          <p:spPr bwMode="auto">
            <a:xfrm>
              <a:off x="4485" y="3959"/>
              <a:ext cx="71" cy="115"/>
            </a:xfrm>
            <a:custGeom>
              <a:avLst/>
              <a:gdLst/>
              <a:ahLst/>
              <a:cxnLst>
                <a:cxn ang="0">
                  <a:pos x="176" y="146"/>
                </a:cxn>
                <a:cxn ang="0">
                  <a:pos x="175" y="115"/>
                </a:cxn>
                <a:cxn ang="0">
                  <a:pos x="173" y="98"/>
                </a:cxn>
                <a:cxn ang="0">
                  <a:pos x="166" y="88"/>
                </a:cxn>
                <a:cxn ang="0">
                  <a:pos x="158" y="87"/>
                </a:cxn>
                <a:cxn ang="0">
                  <a:pos x="146" y="88"/>
                </a:cxn>
                <a:cxn ang="0">
                  <a:pos x="139" y="96"/>
                </a:cxn>
                <a:cxn ang="0">
                  <a:pos x="136" y="114"/>
                </a:cxn>
                <a:cxn ang="0">
                  <a:pos x="136" y="146"/>
                </a:cxn>
                <a:cxn ang="0">
                  <a:pos x="176" y="183"/>
                </a:cxn>
                <a:cxn ang="0">
                  <a:pos x="136" y="263"/>
                </a:cxn>
                <a:cxn ang="0">
                  <a:pos x="136" y="384"/>
                </a:cxn>
                <a:cxn ang="0">
                  <a:pos x="138" y="405"/>
                </a:cxn>
                <a:cxn ang="0">
                  <a:pos x="142" y="415"/>
                </a:cxn>
                <a:cxn ang="0">
                  <a:pos x="151" y="420"/>
                </a:cxn>
                <a:cxn ang="0">
                  <a:pos x="164" y="420"/>
                </a:cxn>
                <a:cxn ang="0">
                  <a:pos x="175" y="415"/>
                </a:cxn>
                <a:cxn ang="0">
                  <a:pos x="180" y="400"/>
                </a:cxn>
                <a:cxn ang="0">
                  <a:pos x="182" y="375"/>
                </a:cxn>
                <a:cxn ang="0">
                  <a:pos x="183" y="296"/>
                </a:cxn>
                <a:cxn ang="0">
                  <a:pos x="313" y="331"/>
                </a:cxn>
                <a:cxn ang="0">
                  <a:pos x="311" y="371"/>
                </a:cxn>
                <a:cxn ang="0">
                  <a:pos x="308" y="401"/>
                </a:cxn>
                <a:cxn ang="0">
                  <a:pos x="298" y="426"/>
                </a:cxn>
                <a:cxn ang="0">
                  <a:pos x="283" y="453"/>
                </a:cxn>
                <a:cxn ang="0">
                  <a:pos x="261" y="476"/>
                </a:cxn>
                <a:cxn ang="0">
                  <a:pos x="233" y="494"/>
                </a:cxn>
                <a:cxn ang="0">
                  <a:pos x="200" y="503"/>
                </a:cxn>
                <a:cxn ang="0">
                  <a:pos x="160" y="507"/>
                </a:cxn>
                <a:cxn ang="0">
                  <a:pos x="120" y="503"/>
                </a:cxn>
                <a:cxn ang="0">
                  <a:pos x="84" y="494"/>
                </a:cxn>
                <a:cxn ang="0">
                  <a:pos x="55" y="478"/>
                </a:cxn>
                <a:cxn ang="0">
                  <a:pos x="33" y="458"/>
                </a:cxn>
                <a:cxn ang="0">
                  <a:pos x="16" y="432"/>
                </a:cxn>
                <a:cxn ang="0">
                  <a:pos x="7" y="405"/>
                </a:cxn>
                <a:cxn ang="0">
                  <a:pos x="1" y="370"/>
                </a:cxn>
                <a:cxn ang="0">
                  <a:pos x="0" y="322"/>
                </a:cxn>
                <a:cxn ang="0">
                  <a:pos x="0" y="146"/>
                </a:cxn>
                <a:cxn ang="0">
                  <a:pos x="8" y="97"/>
                </a:cxn>
                <a:cxn ang="0">
                  <a:pos x="25" y="58"/>
                </a:cxn>
                <a:cxn ang="0">
                  <a:pos x="51" y="30"/>
                </a:cxn>
                <a:cxn ang="0">
                  <a:pos x="86" y="10"/>
                </a:cxn>
                <a:cxn ang="0">
                  <a:pos x="127" y="0"/>
                </a:cxn>
                <a:cxn ang="0">
                  <a:pos x="178" y="1"/>
                </a:cxn>
                <a:cxn ang="0">
                  <a:pos x="224" y="11"/>
                </a:cxn>
                <a:cxn ang="0">
                  <a:pos x="262" y="36"/>
                </a:cxn>
                <a:cxn ang="0">
                  <a:pos x="288" y="69"/>
                </a:cxn>
                <a:cxn ang="0">
                  <a:pos x="303" y="109"/>
                </a:cxn>
                <a:cxn ang="0">
                  <a:pos x="312" y="163"/>
                </a:cxn>
                <a:cxn ang="0">
                  <a:pos x="313" y="263"/>
                </a:cxn>
              </a:cxnLst>
              <a:rect l="0" t="0" r="r" b="b"/>
              <a:pathLst>
                <a:path w="314" h="508">
                  <a:moveTo>
                    <a:pt x="176" y="183"/>
                  </a:moveTo>
                  <a:lnTo>
                    <a:pt x="176" y="146"/>
                  </a:lnTo>
                  <a:lnTo>
                    <a:pt x="175" y="130"/>
                  </a:lnTo>
                  <a:lnTo>
                    <a:pt x="175" y="115"/>
                  </a:lnTo>
                  <a:lnTo>
                    <a:pt x="174" y="104"/>
                  </a:lnTo>
                  <a:lnTo>
                    <a:pt x="173" y="98"/>
                  </a:lnTo>
                  <a:lnTo>
                    <a:pt x="169" y="92"/>
                  </a:lnTo>
                  <a:lnTo>
                    <a:pt x="166" y="88"/>
                  </a:lnTo>
                  <a:lnTo>
                    <a:pt x="162" y="87"/>
                  </a:lnTo>
                  <a:lnTo>
                    <a:pt x="158" y="87"/>
                  </a:lnTo>
                  <a:lnTo>
                    <a:pt x="150" y="87"/>
                  </a:lnTo>
                  <a:lnTo>
                    <a:pt x="146" y="88"/>
                  </a:lnTo>
                  <a:lnTo>
                    <a:pt x="141" y="91"/>
                  </a:lnTo>
                  <a:lnTo>
                    <a:pt x="139" y="96"/>
                  </a:lnTo>
                  <a:lnTo>
                    <a:pt x="137" y="102"/>
                  </a:lnTo>
                  <a:lnTo>
                    <a:pt x="136" y="114"/>
                  </a:lnTo>
                  <a:lnTo>
                    <a:pt x="136" y="128"/>
                  </a:lnTo>
                  <a:lnTo>
                    <a:pt x="136" y="146"/>
                  </a:lnTo>
                  <a:lnTo>
                    <a:pt x="136" y="183"/>
                  </a:lnTo>
                  <a:lnTo>
                    <a:pt x="176" y="183"/>
                  </a:lnTo>
                  <a:close/>
                  <a:moveTo>
                    <a:pt x="313" y="263"/>
                  </a:moveTo>
                  <a:lnTo>
                    <a:pt x="136" y="263"/>
                  </a:lnTo>
                  <a:lnTo>
                    <a:pt x="136" y="370"/>
                  </a:lnTo>
                  <a:lnTo>
                    <a:pt x="136" y="384"/>
                  </a:lnTo>
                  <a:lnTo>
                    <a:pt x="137" y="397"/>
                  </a:lnTo>
                  <a:lnTo>
                    <a:pt x="138" y="405"/>
                  </a:lnTo>
                  <a:lnTo>
                    <a:pt x="140" y="413"/>
                  </a:lnTo>
                  <a:lnTo>
                    <a:pt x="142" y="415"/>
                  </a:lnTo>
                  <a:lnTo>
                    <a:pt x="147" y="418"/>
                  </a:lnTo>
                  <a:lnTo>
                    <a:pt x="151" y="420"/>
                  </a:lnTo>
                  <a:lnTo>
                    <a:pt x="158" y="422"/>
                  </a:lnTo>
                  <a:lnTo>
                    <a:pt x="164" y="420"/>
                  </a:lnTo>
                  <a:lnTo>
                    <a:pt x="169" y="418"/>
                  </a:lnTo>
                  <a:lnTo>
                    <a:pt x="175" y="415"/>
                  </a:lnTo>
                  <a:lnTo>
                    <a:pt x="178" y="409"/>
                  </a:lnTo>
                  <a:lnTo>
                    <a:pt x="180" y="400"/>
                  </a:lnTo>
                  <a:lnTo>
                    <a:pt x="181" y="389"/>
                  </a:lnTo>
                  <a:lnTo>
                    <a:pt x="182" y="375"/>
                  </a:lnTo>
                  <a:lnTo>
                    <a:pt x="183" y="359"/>
                  </a:lnTo>
                  <a:lnTo>
                    <a:pt x="183" y="296"/>
                  </a:lnTo>
                  <a:lnTo>
                    <a:pt x="313" y="296"/>
                  </a:lnTo>
                  <a:lnTo>
                    <a:pt x="313" y="331"/>
                  </a:lnTo>
                  <a:lnTo>
                    <a:pt x="312" y="353"/>
                  </a:lnTo>
                  <a:lnTo>
                    <a:pt x="311" y="371"/>
                  </a:lnTo>
                  <a:lnTo>
                    <a:pt x="310" y="387"/>
                  </a:lnTo>
                  <a:lnTo>
                    <a:pt x="308" y="401"/>
                  </a:lnTo>
                  <a:lnTo>
                    <a:pt x="303" y="414"/>
                  </a:lnTo>
                  <a:lnTo>
                    <a:pt x="298" y="426"/>
                  </a:lnTo>
                  <a:lnTo>
                    <a:pt x="291" y="439"/>
                  </a:lnTo>
                  <a:lnTo>
                    <a:pt x="283" y="453"/>
                  </a:lnTo>
                  <a:lnTo>
                    <a:pt x="272" y="466"/>
                  </a:lnTo>
                  <a:lnTo>
                    <a:pt x="261" y="476"/>
                  </a:lnTo>
                  <a:lnTo>
                    <a:pt x="247" y="487"/>
                  </a:lnTo>
                  <a:lnTo>
                    <a:pt x="233" y="494"/>
                  </a:lnTo>
                  <a:lnTo>
                    <a:pt x="217" y="500"/>
                  </a:lnTo>
                  <a:lnTo>
                    <a:pt x="200" y="503"/>
                  </a:lnTo>
                  <a:lnTo>
                    <a:pt x="180" y="506"/>
                  </a:lnTo>
                  <a:lnTo>
                    <a:pt x="160" y="507"/>
                  </a:lnTo>
                  <a:lnTo>
                    <a:pt x="139" y="506"/>
                  </a:lnTo>
                  <a:lnTo>
                    <a:pt x="120" y="503"/>
                  </a:lnTo>
                  <a:lnTo>
                    <a:pt x="101" y="500"/>
                  </a:lnTo>
                  <a:lnTo>
                    <a:pt x="84" y="494"/>
                  </a:lnTo>
                  <a:lnTo>
                    <a:pt x="68" y="488"/>
                  </a:lnTo>
                  <a:lnTo>
                    <a:pt x="55" y="478"/>
                  </a:lnTo>
                  <a:lnTo>
                    <a:pt x="43" y="468"/>
                  </a:lnTo>
                  <a:lnTo>
                    <a:pt x="33" y="458"/>
                  </a:lnTo>
                  <a:lnTo>
                    <a:pt x="24" y="444"/>
                  </a:lnTo>
                  <a:lnTo>
                    <a:pt x="16" y="432"/>
                  </a:lnTo>
                  <a:lnTo>
                    <a:pt x="11" y="418"/>
                  </a:lnTo>
                  <a:lnTo>
                    <a:pt x="7" y="405"/>
                  </a:lnTo>
                  <a:lnTo>
                    <a:pt x="3" y="388"/>
                  </a:lnTo>
                  <a:lnTo>
                    <a:pt x="1" y="370"/>
                  </a:lnTo>
                  <a:lnTo>
                    <a:pt x="0" y="346"/>
                  </a:lnTo>
                  <a:lnTo>
                    <a:pt x="0" y="322"/>
                  </a:lnTo>
                  <a:lnTo>
                    <a:pt x="0" y="178"/>
                  </a:lnTo>
                  <a:lnTo>
                    <a:pt x="0" y="146"/>
                  </a:lnTo>
                  <a:lnTo>
                    <a:pt x="3" y="119"/>
                  </a:lnTo>
                  <a:lnTo>
                    <a:pt x="8" y="97"/>
                  </a:lnTo>
                  <a:lnTo>
                    <a:pt x="16" y="76"/>
                  </a:lnTo>
                  <a:lnTo>
                    <a:pt x="25" y="58"/>
                  </a:lnTo>
                  <a:lnTo>
                    <a:pt x="37" y="43"/>
                  </a:lnTo>
                  <a:lnTo>
                    <a:pt x="51" y="30"/>
                  </a:lnTo>
                  <a:lnTo>
                    <a:pt x="68" y="19"/>
                  </a:lnTo>
                  <a:lnTo>
                    <a:pt x="86" y="10"/>
                  </a:lnTo>
                  <a:lnTo>
                    <a:pt x="107" y="4"/>
                  </a:lnTo>
                  <a:lnTo>
                    <a:pt x="127" y="0"/>
                  </a:lnTo>
                  <a:lnTo>
                    <a:pt x="151" y="0"/>
                  </a:lnTo>
                  <a:lnTo>
                    <a:pt x="178" y="1"/>
                  </a:lnTo>
                  <a:lnTo>
                    <a:pt x="203" y="5"/>
                  </a:lnTo>
                  <a:lnTo>
                    <a:pt x="224" y="11"/>
                  </a:lnTo>
                  <a:lnTo>
                    <a:pt x="245" y="24"/>
                  </a:lnTo>
                  <a:lnTo>
                    <a:pt x="262" y="36"/>
                  </a:lnTo>
                  <a:lnTo>
                    <a:pt x="277" y="52"/>
                  </a:lnTo>
                  <a:lnTo>
                    <a:pt x="288" y="69"/>
                  </a:lnTo>
                  <a:lnTo>
                    <a:pt x="298" y="87"/>
                  </a:lnTo>
                  <a:lnTo>
                    <a:pt x="303" y="109"/>
                  </a:lnTo>
                  <a:lnTo>
                    <a:pt x="309" y="133"/>
                  </a:lnTo>
                  <a:lnTo>
                    <a:pt x="312" y="163"/>
                  </a:lnTo>
                  <a:lnTo>
                    <a:pt x="313" y="197"/>
                  </a:lnTo>
                  <a:lnTo>
                    <a:pt x="313" y="263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88" name="Freeform 32"/>
            <p:cNvSpPr>
              <a:spLocks noChangeArrowheads="1"/>
            </p:cNvSpPr>
            <p:nvPr/>
          </p:nvSpPr>
          <p:spPr bwMode="auto">
            <a:xfrm>
              <a:off x="4565" y="3959"/>
              <a:ext cx="69" cy="115"/>
            </a:xfrm>
            <a:custGeom>
              <a:avLst/>
              <a:gdLst/>
              <a:ahLst/>
              <a:cxnLst>
                <a:cxn ang="0">
                  <a:pos x="177" y="193"/>
                </a:cxn>
                <a:cxn ang="0">
                  <a:pos x="176" y="123"/>
                </a:cxn>
                <a:cxn ang="0">
                  <a:pos x="174" y="102"/>
                </a:cxn>
                <a:cxn ang="0">
                  <a:pos x="169" y="92"/>
                </a:cxn>
                <a:cxn ang="0">
                  <a:pos x="161" y="87"/>
                </a:cxn>
                <a:cxn ang="0">
                  <a:pos x="150" y="87"/>
                </a:cxn>
                <a:cxn ang="0">
                  <a:pos x="142" y="91"/>
                </a:cxn>
                <a:cxn ang="0">
                  <a:pos x="138" y="101"/>
                </a:cxn>
                <a:cxn ang="0">
                  <a:pos x="136" y="122"/>
                </a:cxn>
                <a:cxn ang="0">
                  <a:pos x="136" y="370"/>
                </a:cxn>
                <a:cxn ang="0">
                  <a:pos x="137" y="392"/>
                </a:cxn>
                <a:cxn ang="0">
                  <a:pos x="142" y="409"/>
                </a:cxn>
                <a:cxn ang="0">
                  <a:pos x="149" y="418"/>
                </a:cxn>
                <a:cxn ang="0">
                  <a:pos x="160" y="422"/>
                </a:cxn>
                <a:cxn ang="0">
                  <a:pos x="172" y="418"/>
                </a:cxn>
                <a:cxn ang="0">
                  <a:pos x="179" y="409"/>
                </a:cxn>
                <a:cxn ang="0">
                  <a:pos x="182" y="387"/>
                </a:cxn>
                <a:cxn ang="0">
                  <a:pos x="184" y="355"/>
                </a:cxn>
                <a:cxn ang="0">
                  <a:pos x="305" y="297"/>
                </a:cxn>
                <a:cxn ang="0">
                  <a:pos x="302" y="349"/>
                </a:cxn>
                <a:cxn ang="0">
                  <a:pos x="300" y="385"/>
                </a:cxn>
                <a:cxn ang="0">
                  <a:pos x="293" y="415"/>
                </a:cxn>
                <a:cxn ang="0">
                  <a:pos x="278" y="446"/>
                </a:cxn>
                <a:cxn ang="0">
                  <a:pos x="256" y="474"/>
                </a:cxn>
                <a:cxn ang="0">
                  <a:pos x="229" y="493"/>
                </a:cxn>
                <a:cxn ang="0">
                  <a:pos x="194" y="503"/>
                </a:cxn>
                <a:cxn ang="0">
                  <a:pos x="153" y="507"/>
                </a:cxn>
                <a:cxn ang="0">
                  <a:pos x="100" y="502"/>
                </a:cxn>
                <a:cxn ang="0">
                  <a:pos x="62" y="488"/>
                </a:cxn>
                <a:cxn ang="0">
                  <a:pos x="32" y="461"/>
                </a:cxn>
                <a:cxn ang="0">
                  <a:pos x="14" y="427"/>
                </a:cxn>
                <a:cxn ang="0">
                  <a:pos x="3" y="379"/>
                </a:cxn>
                <a:cxn ang="0">
                  <a:pos x="0" y="315"/>
                </a:cxn>
                <a:cxn ang="0">
                  <a:pos x="0" y="146"/>
                </a:cxn>
                <a:cxn ang="0">
                  <a:pos x="6" y="100"/>
                </a:cxn>
                <a:cxn ang="0">
                  <a:pos x="18" y="65"/>
                </a:cxn>
                <a:cxn ang="0">
                  <a:pos x="43" y="37"/>
                </a:cxn>
                <a:cxn ang="0">
                  <a:pos x="80" y="13"/>
                </a:cxn>
                <a:cxn ang="0">
                  <a:pos x="125" y="1"/>
                </a:cxn>
                <a:cxn ang="0">
                  <a:pos x="176" y="1"/>
                </a:cxn>
                <a:cxn ang="0">
                  <a:pos x="221" y="13"/>
                </a:cxn>
                <a:cxn ang="0">
                  <a:pos x="258" y="37"/>
                </a:cxn>
                <a:cxn ang="0">
                  <a:pos x="284" y="69"/>
                </a:cxn>
                <a:cxn ang="0">
                  <a:pos x="297" y="107"/>
                </a:cxn>
                <a:cxn ang="0">
                  <a:pos x="303" y="161"/>
                </a:cxn>
              </a:cxnLst>
              <a:rect l="0" t="0" r="r" b="b"/>
              <a:pathLst>
                <a:path w="306" h="508">
                  <a:moveTo>
                    <a:pt x="305" y="193"/>
                  </a:moveTo>
                  <a:lnTo>
                    <a:pt x="177" y="193"/>
                  </a:lnTo>
                  <a:lnTo>
                    <a:pt x="177" y="137"/>
                  </a:lnTo>
                  <a:lnTo>
                    <a:pt x="176" y="123"/>
                  </a:lnTo>
                  <a:lnTo>
                    <a:pt x="175" y="111"/>
                  </a:lnTo>
                  <a:lnTo>
                    <a:pt x="174" y="102"/>
                  </a:lnTo>
                  <a:lnTo>
                    <a:pt x="173" y="97"/>
                  </a:lnTo>
                  <a:lnTo>
                    <a:pt x="169" y="92"/>
                  </a:lnTo>
                  <a:lnTo>
                    <a:pt x="166" y="88"/>
                  </a:lnTo>
                  <a:lnTo>
                    <a:pt x="161" y="87"/>
                  </a:lnTo>
                  <a:lnTo>
                    <a:pt x="157" y="87"/>
                  </a:lnTo>
                  <a:lnTo>
                    <a:pt x="150" y="87"/>
                  </a:lnTo>
                  <a:lnTo>
                    <a:pt x="146" y="88"/>
                  </a:lnTo>
                  <a:lnTo>
                    <a:pt x="142" y="91"/>
                  </a:lnTo>
                  <a:lnTo>
                    <a:pt x="140" y="96"/>
                  </a:lnTo>
                  <a:lnTo>
                    <a:pt x="138" y="101"/>
                  </a:lnTo>
                  <a:lnTo>
                    <a:pt x="137" y="110"/>
                  </a:lnTo>
                  <a:lnTo>
                    <a:pt x="136" y="122"/>
                  </a:lnTo>
                  <a:lnTo>
                    <a:pt x="136" y="137"/>
                  </a:lnTo>
                  <a:lnTo>
                    <a:pt x="136" y="370"/>
                  </a:lnTo>
                  <a:lnTo>
                    <a:pt x="136" y="381"/>
                  </a:lnTo>
                  <a:lnTo>
                    <a:pt x="137" y="392"/>
                  </a:lnTo>
                  <a:lnTo>
                    <a:pt x="139" y="401"/>
                  </a:lnTo>
                  <a:lnTo>
                    <a:pt x="142" y="409"/>
                  </a:lnTo>
                  <a:lnTo>
                    <a:pt x="146" y="414"/>
                  </a:lnTo>
                  <a:lnTo>
                    <a:pt x="149" y="418"/>
                  </a:lnTo>
                  <a:lnTo>
                    <a:pt x="154" y="420"/>
                  </a:lnTo>
                  <a:lnTo>
                    <a:pt x="160" y="422"/>
                  </a:lnTo>
                  <a:lnTo>
                    <a:pt x="166" y="420"/>
                  </a:lnTo>
                  <a:lnTo>
                    <a:pt x="172" y="418"/>
                  </a:lnTo>
                  <a:lnTo>
                    <a:pt x="176" y="414"/>
                  </a:lnTo>
                  <a:lnTo>
                    <a:pt x="179" y="409"/>
                  </a:lnTo>
                  <a:lnTo>
                    <a:pt x="180" y="400"/>
                  </a:lnTo>
                  <a:lnTo>
                    <a:pt x="182" y="387"/>
                  </a:lnTo>
                  <a:lnTo>
                    <a:pt x="182" y="372"/>
                  </a:lnTo>
                  <a:lnTo>
                    <a:pt x="184" y="355"/>
                  </a:lnTo>
                  <a:lnTo>
                    <a:pt x="184" y="297"/>
                  </a:lnTo>
                  <a:lnTo>
                    <a:pt x="305" y="297"/>
                  </a:lnTo>
                  <a:lnTo>
                    <a:pt x="303" y="326"/>
                  </a:lnTo>
                  <a:lnTo>
                    <a:pt x="302" y="349"/>
                  </a:lnTo>
                  <a:lnTo>
                    <a:pt x="301" y="370"/>
                  </a:lnTo>
                  <a:lnTo>
                    <a:pt x="300" y="385"/>
                  </a:lnTo>
                  <a:lnTo>
                    <a:pt x="297" y="400"/>
                  </a:lnTo>
                  <a:lnTo>
                    <a:pt x="293" y="415"/>
                  </a:lnTo>
                  <a:lnTo>
                    <a:pt x="286" y="429"/>
                  </a:lnTo>
                  <a:lnTo>
                    <a:pt x="278" y="446"/>
                  </a:lnTo>
                  <a:lnTo>
                    <a:pt x="267" y="461"/>
                  </a:lnTo>
                  <a:lnTo>
                    <a:pt x="256" y="474"/>
                  </a:lnTo>
                  <a:lnTo>
                    <a:pt x="243" y="484"/>
                  </a:lnTo>
                  <a:lnTo>
                    <a:pt x="229" y="493"/>
                  </a:lnTo>
                  <a:lnTo>
                    <a:pt x="212" y="500"/>
                  </a:lnTo>
                  <a:lnTo>
                    <a:pt x="194" y="503"/>
                  </a:lnTo>
                  <a:lnTo>
                    <a:pt x="175" y="506"/>
                  </a:lnTo>
                  <a:lnTo>
                    <a:pt x="153" y="507"/>
                  </a:lnTo>
                  <a:lnTo>
                    <a:pt x="126" y="505"/>
                  </a:lnTo>
                  <a:lnTo>
                    <a:pt x="100" y="502"/>
                  </a:lnTo>
                  <a:lnTo>
                    <a:pt x="80" y="496"/>
                  </a:lnTo>
                  <a:lnTo>
                    <a:pt x="62" y="488"/>
                  </a:lnTo>
                  <a:lnTo>
                    <a:pt x="45" y="475"/>
                  </a:lnTo>
                  <a:lnTo>
                    <a:pt x="32" y="461"/>
                  </a:lnTo>
                  <a:lnTo>
                    <a:pt x="22" y="444"/>
                  </a:lnTo>
                  <a:lnTo>
                    <a:pt x="14" y="427"/>
                  </a:lnTo>
                  <a:lnTo>
                    <a:pt x="8" y="404"/>
                  </a:lnTo>
                  <a:lnTo>
                    <a:pt x="3" y="379"/>
                  </a:lnTo>
                  <a:lnTo>
                    <a:pt x="0" y="349"/>
                  </a:lnTo>
                  <a:lnTo>
                    <a:pt x="0" y="315"/>
                  </a:lnTo>
                  <a:lnTo>
                    <a:pt x="0" y="176"/>
                  </a:lnTo>
                  <a:lnTo>
                    <a:pt x="0" y="146"/>
                  </a:lnTo>
                  <a:lnTo>
                    <a:pt x="2" y="120"/>
                  </a:lnTo>
                  <a:lnTo>
                    <a:pt x="6" y="100"/>
                  </a:lnTo>
                  <a:lnTo>
                    <a:pt x="12" y="81"/>
                  </a:lnTo>
                  <a:lnTo>
                    <a:pt x="18" y="65"/>
                  </a:lnTo>
                  <a:lnTo>
                    <a:pt x="29" y="50"/>
                  </a:lnTo>
                  <a:lnTo>
                    <a:pt x="43" y="37"/>
                  </a:lnTo>
                  <a:lnTo>
                    <a:pt x="60" y="26"/>
                  </a:lnTo>
                  <a:lnTo>
                    <a:pt x="80" y="13"/>
                  </a:lnTo>
                  <a:lnTo>
                    <a:pt x="100" y="6"/>
                  </a:lnTo>
                  <a:lnTo>
                    <a:pt x="125" y="1"/>
                  </a:lnTo>
                  <a:lnTo>
                    <a:pt x="151" y="0"/>
                  </a:lnTo>
                  <a:lnTo>
                    <a:pt x="176" y="1"/>
                  </a:lnTo>
                  <a:lnTo>
                    <a:pt x="200" y="6"/>
                  </a:lnTo>
                  <a:lnTo>
                    <a:pt x="221" y="13"/>
                  </a:lnTo>
                  <a:lnTo>
                    <a:pt x="242" y="24"/>
                  </a:lnTo>
                  <a:lnTo>
                    <a:pt x="258" y="37"/>
                  </a:lnTo>
                  <a:lnTo>
                    <a:pt x="273" y="52"/>
                  </a:lnTo>
                  <a:lnTo>
                    <a:pt x="284" y="69"/>
                  </a:lnTo>
                  <a:lnTo>
                    <a:pt x="292" y="87"/>
                  </a:lnTo>
                  <a:lnTo>
                    <a:pt x="297" y="107"/>
                  </a:lnTo>
                  <a:lnTo>
                    <a:pt x="301" y="132"/>
                  </a:lnTo>
                  <a:lnTo>
                    <a:pt x="303" y="161"/>
                  </a:lnTo>
                  <a:lnTo>
                    <a:pt x="305" y="193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89" name="Freeform 33"/>
            <p:cNvSpPr>
              <a:spLocks noChangeArrowheads="1"/>
            </p:cNvSpPr>
            <p:nvPr/>
          </p:nvSpPr>
          <p:spPr bwMode="auto">
            <a:xfrm>
              <a:off x="4642" y="3961"/>
              <a:ext cx="71" cy="113"/>
            </a:xfrm>
            <a:custGeom>
              <a:avLst/>
              <a:gdLst/>
              <a:ahLst/>
              <a:cxnLst>
                <a:cxn ang="0">
                  <a:pos x="314" y="0"/>
                </a:cxn>
                <a:cxn ang="0">
                  <a:pos x="314" y="491"/>
                </a:cxn>
                <a:cxn ang="0">
                  <a:pos x="174" y="491"/>
                </a:cxn>
                <a:cxn ang="0">
                  <a:pos x="176" y="450"/>
                </a:cxn>
                <a:cxn ang="0">
                  <a:pos x="169" y="461"/>
                </a:cxn>
                <a:cxn ang="0">
                  <a:pos x="160" y="471"/>
                </a:cxn>
                <a:cxn ang="0">
                  <a:pos x="152" y="480"/>
                </a:cxn>
                <a:cxn ang="0">
                  <a:pos x="142" y="488"/>
                </a:cxn>
                <a:cxn ang="0">
                  <a:pos x="131" y="492"/>
                </a:cxn>
                <a:cxn ang="0">
                  <a:pos x="119" y="494"/>
                </a:cxn>
                <a:cxn ang="0">
                  <a:pos x="107" y="497"/>
                </a:cxn>
                <a:cxn ang="0">
                  <a:pos x="94" y="498"/>
                </a:cxn>
                <a:cxn ang="0">
                  <a:pos x="79" y="497"/>
                </a:cxn>
                <a:cxn ang="0">
                  <a:pos x="66" y="494"/>
                </a:cxn>
                <a:cxn ang="0">
                  <a:pos x="54" y="492"/>
                </a:cxn>
                <a:cxn ang="0">
                  <a:pos x="45" y="488"/>
                </a:cxn>
                <a:cxn ang="0">
                  <a:pos x="34" y="480"/>
                </a:cxn>
                <a:cxn ang="0">
                  <a:pos x="26" y="474"/>
                </a:cxn>
                <a:cxn ang="0">
                  <a:pos x="20" y="465"/>
                </a:cxn>
                <a:cxn ang="0">
                  <a:pos x="14" y="457"/>
                </a:cxn>
                <a:cxn ang="0">
                  <a:pos x="10" y="446"/>
                </a:cxn>
                <a:cxn ang="0">
                  <a:pos x="7" y="435"/>
                </a:cxn>
                <a:cxn ang="0">
                  <a:pos x="4" y="424"/>
                </a:cxn>
                <a:cxn ang="0">
                  <a:pos x="3" y="415"/>
                </a:cxn>
                <a:cxn ang="0">
                  <a:pos x="1" y="402"/>
                </a:cxn>
                <a:cxn ang="0">
                  <a:pos x="0" y="384"/>
                </a:cxn>
                <a:cxn ang="0">
                  <a:pos x="0" y="361"/>
                </a:cxn>
                <a:cxn ang="0">
                  <a:pos x="0" y="331"/>
                </a:cxn>
                <a:cxn ang="0">
                  <a:pos x="0" y="0"/>
                </a:cxn>
                <a:cxn ang="0">
                  <a:pos x="135" y="0"/>
                </a:cxn>
                <a:cxn ang="0">
                  <a:pos x="135" y="333"/>
                </a:cxn>
                <a:cxn ang="0">
                  <a:pos x="135" y="359"/>
                </a:cxn>
                <a:cxn ang="0">
                  <a:pos x="135" y="379"/>
                </a:cxn>
                <a:cxn ang="0">
                  <a:pos x="136" y="393"/>
                </a:cxn>
                <a:cxn ang="0">
                  <a:pos x="139" y="402"/>
                </a:cxn>
                <a:cxn ang="0">
                  <a:pos x="141" y="406"/>
                </a:cxn>
                <a:cxn ang="0">
                  <a:pos x="144" y="409"/>
                </a:cxn>
                <a:cxn ang="0">
                  <a:pos x="148" y="411"/>
                </a:cxn>
                <a:cxn ang="0">
                  <a:pos x="156" y="413"/>
                </a:cxn>
                <a:cxn ang="0">
                  <a:pos x="162" y="411"/>
                </a:cxn>
                <a:cxn ang="0">
                  <a:pos x="168" y="409"/>
                </a:cxn>
                <a:cxn ang="0">
                  <a:pos x="171" y="406"/>
                </a:cxn>
                <a:cxn ang="0">
                  <a:pos x="174" y="402"/>
                </a:cxn>
                <a:cxn ang="0">
                  <a:pos x="174" y="392"/>
                </a:cxn>
                <a:cxn ang="0">
                  <a:pos x="175" y="378"/>
                </a:cxn>
                <a:cxn ang="0">
                  <a:pos x="175" y="357"/>
                </a:cxn>
                <a:cxn ang="0">
                  <a:pos x="176" y="331"/>
                </a:cxn>
                <a:cxn ang="0">
                  <a:pos x="176" y="0"/>
                </a:cxn>
                <a:cxn ang="0">
                  <a:pos x="314" y="0"/>
                </a:cxn>
              </a:cxnLst>
              <a:rect l="0" t="0" r="r" b="b"/>
              <a:pathLst>
                <a:path w="315" h="499">
                  <a:moveTo>
                    <a:pt x="314" y="0"/>
                  </a:moveTo>
                  <a:lnTo>
                    <a:pt x="314" y="491"/>
                  </a:lnTo>
                  <a:lnTo>
                    <a:pt x="174" y="491"/>
                  </a:lnTo>
                  <a:lnTo>
                    <a:pt x="176" y="450"/>
                  </a:lnTo>
                  <a:lnTo>
                    <a:pt x="169" y="461"/>
                  </a:lnTo>
                  <a:lnTo>
                    <a:pt x="160" y="471"/>
                  </a:lnTo>
                  <a:lnTo>
                    <a:pt x="152" y="480"/>
                  </a:lnTo>
                  <a:lnTo>
                    <a:pt x="142" y="488"/>
                  </a:lnTo>
                  <a:lnTo>
                    <a:pt x="131" y="492"/>
                  </a:lnTo>
                  <a:lnTo>
                    <a:pt x="119" y="494"/>
                  </a:lnTo>
                  <a:lnTo>
                    <a:pt x="107" y="497"/>
                  </a:lnTo>
                  <a:lnTo>
                    <a:pt x="94" y="498"/>
                  </a:lnTo>
                  <a:lnTo>
                    <a:pt x="79" y="497"/>
                  </a:lnTo>
                  <a:lnTo>
                    <a:pt x="66" y="494"/>
                  </a:lnTo>
                  <a:lnTo>
                    <a:pt x="54" y="492"/>
                  </a:lnTo>
                  <a:lnTo>
                    <a:pt x="45" y="488"/>
                  </a:lnTo>
                  <a:lnTo>
                    <a:pt x="34" y="480"/>
                  </a:lnTo>
                  <a:lnTo>
                    <a:pt x="26" y="474"/>
                  </a:lnTo>
                  <a:lnTo>
                    <a:pt x="20" y="465"/>
                  </a:lnTo>
                  <a:lnTo>
                    <a:pt x="14" y="457"/>
                  </a:lnTo>
                  <a:lnTo>
                    <a:pt x="10" y="446"/>
                  </a:lnTo>
                  <a:lnTo>
                    <a:pt x="7" y="435"/>
                  </a:lnTo>
                  <a:lnTo>
                    <a:pt x="4" y="424"/>
                  </a:lnTo>
                  <a:lnTo>
                    <a:pt x="3" y="415"/>
                  </a:lnTo>
                  <a:lnTo>
                    <a:pt x="1" y="402"/>
                  </a:lnTo>
                  <a:lnTo>
                    <a:pt x="0" y="384"/>
                  </a:lnTo>
                  <a:lnTo>
                    <a:pt x="0" y="361"/>
                  </a:lnTo>
                  <a:lnTo>
                    <a:pt x="0" y="331"/>
                  </a:lnTo>
                  <a:lnTo>
                    <a:pt x="0" y="0"/>
                  </a:lnTo>
                  <a:lnTo>
                    <a:pt x="135" y="0"/>
                  </a:lnTo>
                  <a:lnTo>
                    <a:pt x="135" y="333"/>
                  </a:lnTo>
                  <a:lnTo>
                    <a:pt x="135" y="359"/>
                  </a:lnTo>
                  <a:lnTo>
                    <a:pt x="135" y="379"/>
                  </a:lnTo>
                  <a:lnTo>
                    <a:pt x="136" y="393"/>
                  </a:lnTo>
                  <a:lnTo>
                    <a:pt x="139" y="402"/>
                  </a:lnTo>
                  <a:lnTo>
                    <a:pt x="141" y="406"/>
                  </a:lnTo>
                  <a:lnTo>
                    <a:pt x="144" y="409"/>
                  </a:lnTo>
                  <a:lnTo>
                    <a:pt x="148" y="411"/>
                  </a:lnTo>
                  <a:lnTo>
                    <a:pt x="156" y="413"/>
                  </a:lnTo>
                  <a:lnTo>
                    <a:pt x="162" y="411"/>
                  </a:lnTo>
                  <a:lnTo>
                    <a:pt x="168" y="409"/>
                  </a:lnTo>
                  <a:lnTo>
                    <a:pt x="171" y="406"/>
                  </a:lnTo>
                  <a:lnTo>
                    <a:pt x="174" y="402"/>
                  </a:lnTo>
                  <a:lnTo>
                    <a:pt x="174" y="392"/>
                  </a:lnTo>
                  <a:lnTo>
                    <a:pt x="175" y="378"/>
                  </a:lnTo>
                  <a:lnTo>
                    <a:pt x="175" y="357"/>
                  </a:lnTo>
                  <a:lnTo>
                    <a:pt x="176" y="331"/>
                  </a:lnTo>
                  <a:lnTo>
                    <a:pt x="176" y="0"/>
                  </a:lnTo>
                  <a:lnTo>
                    <a:pt x="314" y="0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90" name="Freeform 34"/>
            <p:cNvSpPr>
              <a:spLocks noChangeArrowheads="1"/>
            </p:cNvSpPr>
            <p:nvPr/>
          </p:nvSpPr>
          <p:spPr bwMode="auto">
            <a:xfrm>
              <a:off x="4725" y="3936"/>
              <a:ext cx="32" cy="136"/>
            </a:xfrm>
            <a:custGeom>
              <a:avLst/>
              <a:gdLst/>
              <a:ahLst/>
              <a:cxnLst>
                <a:cxn ang="0">
                  <a:pos x="141" y="0"/>
                </a:cxn>
                <a:cxn ang="0">
                  <a:pos x="141" y="599"/>
                </a:cxn>
                <a:cxn ang="0">
                  <a:pos x="0" y="599"/>
                </a:cxn>
                <a:cxn ang="0">
                  <a:pos x="0" y="0"/>
                </a:cxn>
                <a:cxn ang="0">
                  <a:pos x="141" y="0"/>
                </a:cxn>
              </a:cxnLst>
              <a:rect l="0" t="0" r="r" b="b"/>
              <a:pathLst>
                <a:path w="142" h="600">
                  <a:moveTo>
                    <a:pt x="141" y="0"/>
                  </a:moveTo>
                  <a:lnTo>
                    <a:pt x="141" y="599"/>
                  </a:lnTo>
                  <a:lnTo>
                    <a:pt x="0" y="599"/>
                  </a:lnTo>
                  <a:lnTo>
                    <a:pt x="0" y="0"/>
                  </a:lnTo>
                  <a:lnTo>
                    <a:pt x="141" y="0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91" name="Freeform 35"/>
            <p:cNvSpPr>
              <a:spLocks noChangeArrowheads="1"/>
            </p:cNvSpPr>
            <p:nvPr/>
          </p:nvSpPr>
          <p:spPr bwMode="auto">
            <a:xfrm>
              <a:off x="4766" y="3959"/>
              <a:ext cx="70" cy="115"/>
            </a:xfrm>
            <a:custGeom>
              <a:avLst/>
              <a:gdLst/>
              <a:ahLst/>
              <a:cxnLst>
                <a:cxn ang="0">
                  <a:pos x="155" y="279"/>
                </a:cxn>
                <a:cxn ang="0">
                  <a:pos x="137" y="301"/>
                </a:cxn>
                <a:cxn ang="0">
                  <a:pos x="130" y="320"/>
                </a:cxn>
                <a:cxn ang="0">
                  <a:pos x="128" y="345"/>
                </a:cxn>
                <a:cxn ang="0">
                  <a:pos x="128" y="379"/>
                </a:cxn>
                <a:cxn ang="0">
                  <a:pos x="130" y="404"/>
                </a:cxn>
                <a:cxn ang="0">
                  <a:pos x="135" y="415"/>
                </a:cxn>
                <a:cxn ang="0">
                  <a:pos x="143" y="420"/>
                </a:cxn>
                <a:cxn ang="0">
                  <a:pos x="156" y="420"/>
                </a:cxn>
                <a:cxn ang="0">
                  <a:pos x="164" y="416"/>
                </a:cxn>
                <a:cxn ang="0">
                  <a:pos x="168" y="406"/>
                </a:cxn>
                <a:cxn ang="0">
                  <a:pos x="169" y="384"/>
                </a:cxn>
                <a:cxn ang="0">
                  <a:pos x="170" y="266"/>
                </a:cxn>
                <a:cxn ang="0">
                  <a:pos x="0" y="198"/>
                </a:cxn>
                <a:cxn ang="0">
                  <a:pos x="0" y="139"/>
                </a:cxn>
                <a:cxn ang="0">
                  <a:pos x="6" y="94"/>
                </a:cxn>
                <a:cxn ang="0">
                  <a:pos x="19" y="62"/>
                </a:cxn>
                <a:cxn ang="0">
                  <a:pos x="42" y="35"/>
                </a:cxn>
                <a:cxn ang="0">
                  <a:pos x="79" y="11"/>
                </a:cxn>
                <a:cxn ang="0">
                  <a:pos x="126" y="1"/>
                </a:cxn>
                <a:cxn ang="0">
                  <a:pos x="185" y="1"/>
                </a:cxn>
                <a:cxn ang="0">
                  <a:pos x="237" y="14"/>
                </a:cxn>
                <a:cxn ang="0">
                  <a:pos x="272" y="40"/>
                </a:cxn>
                <a:cxn ang="0">
                  <a:pos x="293" y="72"/>
                </a:cxn>
                <a:cxn ang="0">
                  <a:pos x="302" y="117"/>
                </a:cxn>
                <a:cxn ang="0">
                  <a:pos x="305" y="197"/>
                </a:cxn>
                <a:cxn ang="0">
                  <a:pos x="306" y="500"/>
                </a:cxn>
                <a:cxn ang="0">
                  <a:pos x="175" y="457"/>
                </a:cxn>
                <a:cxn ang="0">
                  <a:pos x="159" y="479"/>
                </a:cxn>
                <a:cxn ang="0">
                  <a:pos x="142" y="496"/>
                </a:cxn>
                <a:cxn ang="0">
                  <a:pos x="121" y="503"/>
                </a:cxn>
                <a:cxn ang="0">
                  <a:pos x="95" y="507"/>
                </a:cxn>
                <a:cxn ang="0">
                  <a:pos x="60" y="502"/>
                </a:cxn>
                <a:cxn ang="0">
                  <a:pos x="30" y="487"/>
                </a:cxn>
                <a:cxn ang="0">
                  <a:pos x="6" y="450"/>
                </a:cxn>
                <a:cxn ang="0">
                  <a:pos x="0" y="391"/>
                </a:cxn>
                <a:cxn ang="0">
                  <a:pos x="0" y="324"/>
                </a:cxn>
                <a:cxn ang="0">
                  <a:pos x="8" y="287"/>
                </a:cxn>
                <a:cxn ang="0">
                  <a:pos x="27" y="265"/>
                </a:cxn>
                <a:cxn ang="0">
                  <a:pos x="66" y="240"/>
                </a:cxn>
                <a:cxn ang="0">
                  <a:pos x="124" y="214"/>
                </a:cxn>
                <a:cxn ang="0">
                  <a:pos x="159" y="194"/>
                </a:cxn>
                <a:cxn ang="0">
                  <a:pos x="167" y="181"/>
                </a:cxn>
                <a:cxn ang="0">
                  <a:pos x="169" y="161"/>
                </a:cxn>
                <a:cxn ang="0">
                  <a:pos x="169" y="131"/>
                </a:cxn>
                <a:cxn ang="0">
                  <a:pos x="167" y="105"/>
                </a:cxn>
                <a:cxn ang="0">
                  <a:pos x="162" y="92"/>
                </a:cxn>
                <a:cxn ang="0">
                  <a:pos x="153" y="87"/>
                </a:cxn>
                <a:cxn ang="0">
                  <a:pos x="141" y="87"/>
                </a:cxn>
                <a:cxn ang="0">
                  <a:pos x="134" y="92"/>
                </a:cxn>
                <a:cxn ang="0">
                  <a:pos x="129" y="102"/>
                </a:cxn>
                <a:cxn ang="0">
                  <a:pos x="128" y="128"/>
                </a:cxn>
                <a:cxn ang="0">
                  <a:pos x="128" y="198"/>
                </a:cxn>
              </a:cxnLst>
              <a:rect l="0" t="0" r="r" b="b"/>
              <a:pathLst>
                <a:path w="307" h="508">
                  <a:moveTo>
                    <a:pt x="170" y="266"/>
                  </a:moveTo>
                  <a:lnTo>
                    <a:pt x="155" y="279"/>
                  </a:lnTo>
                  <a:lnTo>
                    <a:pt x="144" y="291"/>
                  </a:lnTo>
                  <a:lnTo>
                    <a:pt x="137" y="301"/>
                  </a:lnTo>
                  <a:lnTo>
                    <a:pt x="134" y="310"/>
                  </a:lnTo>
                  <a:lnTo>
                    <a:pt x="130" y="320"/>
                  </a:lnTo>
                  <a:lnTo>
                    <a:pt x="129" y="332"/>
                  </a:lnTo>
                  <a:lnTo>
                    <a:pt x="128" y="345"/>
                  </a:lnTo>
                  <a:lnTo>
                    <a:pt x="128" y="362"/>
                  </a:lnTo>
                  <a:lnTo>
                    <a:pt x="128" y="379"/>
                  </a:lnTo>
                  <a:lnTo>
                    <a:pt x="128" y="393"/>
                  </a:lnTo>
                  <a:lnTo>
                    <a:pt x="130" y="404"/>
                  </a:lnTo>
                  <a:lnTo>
                    <a:pt x="132" y="411"/>
                  </a:lnTo>
                  <a:lnTo>
                    <a:pt x="135" y="415"/>
                  </a:lnTo>
                  <a:lnTo>
                    <a:pt x="139" y="418"/>
                  </a:lnTo>
                  <a:lnTo>
                    <a:pt x="143" y="420"/>
                  </a:lnTo>
                  <a:lnTo>
                    <a:pt x="151" y="422"/>
                  </a:lnTo>
                  <a:lnTo>
                    <a:pt x="156" y="420"/>
                  </a:lnTo>
                  <a:lnTo>
                    <a:pt x="161" y="419"/>
                  </a:lnTo>
                  <a:lnTo>
                    <a:pt x="164" y="416"/>
                  </a:lnTo>
                  <a:lnTo>
                    <a:pt x="167" y="414"/>
                  </a:lnTo>
                  <a:lnTo>
                    <a:pt x="168" y="406"/>
                  </a:lnTo>
                  <a:lnTo>
                    <a:pt x="169" y="397"/>
                  </a:lnTo>
                  <a:lnTo>
                    <a:pt x="169" y="384"/>
                  </a:lnTo>
                  <a:lnTo>
                    <a:pt x="170" y="367"/>
                  </a:lnTo>
                  <a:lnTo>
                    <a:pt x="170" y="266"/>
                  </a:lnTo>
                  <a:close/>
                  <a:moveTo>
                    <a:pt x="128" y="198"/>
                  </a:moveTo>
                  <a:lnTo>
                    <a:pt x="0" y="198"/>
                  </a:lnTo>
                  <a:lnTo>
                    <a:pt x="0" y="166"/>
                  </a:lnTo>
                  <a:lnTo>
                    <a:pt x="0" y="139"/>
                  </a:lnTo>
                  <a:lnTo>
                    <a:pt x="2" y="115"/>
                  </a:lnTo>
                  <a:lnTo>
                    <a:pt x="6" y="94"/>
                  </a:lnTo>
                  <a:lnTo>
                    <a:pt x="12" y="78"/>
                  </a:lnTo>
                  <a:lnTo>
                    <a:pt x="19" y="62"/>
                  </a:lnTo>
                  <a:lnTo>
                    <a:pt x="29" y="48"/>
                  </a:lnTo>
                  <a:lnTo>
                    <a:pt x="42" y="35"/>
                  </a:lnTo>
                  <a:lnTo>
                    <a:pt x="59" y="23"/>
                  </a:lnTo>
                  <a:lnTo>
                    <a:pt x="79" y="11"/>
                  </a:lnTo>
                  <a:lnTo>
                    <a:pt x="100" y="5"/>
                  </a:lnTo>
                  <a:lnTo>
                    <a:pt x="126" y="1"/>
                  </a:lnTo>
                  <a:lnTo>
                    <a:pt x="154" y="0"/>
                  </a:lnTo>
                  <a:lnTo>
                    <a:pt x="185" y="1"/>
                  </a:lnTo>
                  <a:lnTo>
                    <a:pt x="213" y="6"/>
                  </a:lnTo>
                  <a:lnTo>
                    <a:pt x="237" y="14"/>
                  </a:lnTo>
                  <a:lnTo>
                    <a:pt x="257" y="27"/>
                  </a:lnTo>
                  <a:lnTo>
                    <a:pt x="272" y="40"/>
                  </a:lnTo>
                  <a:lnTo>
                    <a:pt x="285" y="56"/>
                  </a:lnTo>
                  <a:lnTo>
                    <a:pt x="293" y="72"/>
                  </a:lnTo>
                  <a:lnTo>
                    <a:pt x="299" y="92"/>
                  </a:lnTo>
                  <a:lnTo>
                    <a:pt x="302" y="117"/>
                  </a:lnTo>
                  <a:lnTo>
                    <a:pt x="304" y="152"/>
                  </a:lnTo>
                  <a:lnTo>
                    <a:pt x="305" y="197"/>
                  </a:lnTo>
                  <a:lnTo>
                    <a:pt x="306" y="253"/>
                  </a:lnTo>
                  <a:lnTo>
                    <a:pt x="306" y="500"/>
                  </a:lnTo>
                  <a:lnTo>
                    <a:pt x="175" y="500"/>
                  </a:lnTo>
                  <a:lnTo>
                    <a:pt x="175" y="457"/>
                  </a:lnTo>
                  <a:lnTo>
                    <a:pt x="167" y="468"/>
                  </a:lnTo>
                  <a:lnTo>
                    <a:pt x="159" y="479"/>
                  </a:lnTo>
                  <a:lnTo>
                    <a:pt x="151" y="489"/>
                  </a:lnTo>
                  <a:lnTo>
                    <a:pt x="142" y="496"/>
                  </a:lnTo>
                  <a:lnTo>
                    <a:pt x="131" y="501"/>
                  </a:lnTo>
                  <a:lnTo>
                    <a:pt x="121" y="503"/>
                  </a:lnTo>
                  <a:lnTo>
                    <a:pt x="108" y="506"/>
                  </a:lnTo>
                  <a:lnTo>
                    <a:pt x="95" y="507"/>
                  </a:lnTo>
                  <a:lnTo>
                    <a:pt x="76" y="505"/>
                  </a:lnTo>
                  <a:lnTo>
                    <a:pt x="60" y="502"/>
                  </a:lnTo>
                  <a:lnTo>
                    <a:pt x="44" y="494"/>
                  </a:lnTo>
                  <a:lnTo>
                    <a:pt x="30" y="487"/>
                  </a:lnTo>
                  <a:lnTo>
                    <a:pt x="16" y="472"/>
                  </a:lnTo>
                  <a:lnTo>
                    <a:pt x="6" y="450"/>
                  </a:lnTo>
                  <a:lnTo>
                    <a:pt x="1" y="424"/>
                  </a:lnTo>
                  <a:lnTo>
                    <a:pt x="0" y="391"/>
                  </a:lnTo>
                  <a:lnTo>
                    <a:pt x="0" y="350"/>
                  </a:lnTo>
                  <a:lnTo>
                    <a:pt x="0" y="324"/>
                  </a:lnTo>
                  <a:lnTo>
                    <a:pt x="3" y="304"/>
                  </a:lnTo>
                  <a:lnTo>
                    <a:pt x="8" y="287"/>
                  </a:lnTo>
                  <a:lnTo>
                    <a:pt x="16" y="275"/>
                  </a:lnTo>
                  <a:lnTo>
                    <a:pt x="27" y="265"/>
                  </a:lnTo>
                  <a:lnTo>
                    <a:pt x="43" y="253"/>
                  </a:lnTo>
                  <a:lnTo>
                    <a:pt x="66" y="240"/>
                  </a:lnTo>
                  <a:lnTo>
                    <a:pt x="94" y="228"/>
                  </a:lnTo>
                  <a:lnTo>
                    <a:pt x="124" y="214"/>
                  </a:lnTo>
                  <a:lnTo>
                    <a:pt x="145" y="204"/>
                  </a:lnTo>
                  <a:lnTo>
                    <a:pt x="159" y="194"/>
                  </a:lnTo>
                  <a:lnTo>
                    <a:pt x="166" y="189"/>
                  </a:lnTo>
                  <a:lnTo>
                    <a:pt x="167" y="181"/>
                  </a:lnTo>
                  <a:lnTo>
                    <a:pt x="169" y="174"/>
                  </a:lnTo>
                  <a:lnTo>
                    <a:pt x="169" y="161"/>
                  </a:lnTo>
                  <a:lnTo>
                    <a:pt x="170" y="148"/>
                  </a:lnTo>
                  <a:lnTo>
                    <a:pt x="169" y="131"/>
                  </a:lnTo>
                  <a:lnTo>
                    <a:pt x="169" y="117"/>
                  </a:lnTo>
                  <a:lnTo>
                    <a:pt x="167" y="105"/>
                  </a:lnTo>
                  <a:lnTo>
                    <a:pt x="166" y="98"/>
                  </a:lnTo>
                  <a:lnTo>
                    <a:pt x="162" y="92"/>
                  </a:lnTo>
                  <a:lnTo>
                    <a:pt x="158" y="88"/>
                  </a:lnTo>
                  <a:lnTo>
                    <a:pt x="153" y="87"/>
                  </a:lnTo>
                  <a:lnTo>
                    <a:pt x="149" y="87"/>
                  </a:lnTo>
                  <a:lnTo>
                    <a:pt x="141" y="87"/>
                  </a:lnTo>
                  <a:lnTo>
                    <a:pt x="137" y="88"/>
                  </a:lnTo>
                  <a:lnTo>
                    <a:pt x="134" y="92"/>
                  </a:lnTo>
                  <a:lnTo>
                    <a:pt x="131" y="97"/>
                  </a:lnTo>
                  <a:lnTo>
                    <a:pt x="129" y="102"/>
                  </a:lnTo>
                  <a:lnTo>
                    <a:pt x="128" y="114"/>
                  </a:lnTo>
                  <a:lnTo>
                    <a:pt x="128" y="128"/>
                  </a:lnTo>
                  <a:lnTo>
                    <a:pt x="128" y="146"/>
                  </a:lnTo>
                  <a:lnTo>
                    <a:pt x="128" y="198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92" name="Freeform 36"/>
            <p:cNvSpPr>
              <a:spLocks noChangeArrowheads="1"/>
            </p:cNvSpPr>
            <p:nvPr/>
          </p:nvSpPr>
          <p:spPr bwMode="auto">
            <a:xfrm>
              <a:off x="4846" y="3959"/>
              <a:ext cx="49" cy="114"/>
            </a:xfrm>
            <a:custGeom>
              <a:avLst/>
              <a:gdLst/>
              <a:ahLst/>
              <a:cxnLst>
                <a:cxn ang="0">
                  <a:pos x="135" y="9"/>
                </a:cxn>
                <a:cxn ang="0">
                  <a:pos x="129" y="72"/>
                </a:cxn>
                <a:cxn ang="0">
                  <a:pos x="146" y="41"/>
                </a:cxn>
                <a:cxn ang="0">
                  <a:pos x="165" y="19"/>
                </a:cxn>
                <a:cxn ang="0">
                  <a:pos x="188" y="5"/>
                </a:cxn>
                <a:cxn ang="0">
                  <a:pos x="216" y="0"/>
                </a:cxn>
                <a:cxn ang="0">
                  <a:pos x="216" y="172"/>
                </a:cxn>
                <a:cxn ang="0">
                  <a:pos x="196" y="172"/>
                </a:cxn>
                <a:cxn ang="0">
                  <a:pos x="182" y="175"/>
                </a:cxn>
                <a:cxn ang="0">
                  <a:pos x="169" y="178"/>
                </a:cxn>
                <a:cxn ang="0">
                  <a:pos x="161" y="184"/>
                </a:cxn>
                <a:cxn ang="0">
                  <a:pos x="152" y="191"/>
                </a:cxn>
                <a:cxn ang="0">
                  <a:pos x="146" y="197"/>
                </a:cxn>
                <a:cxn ang="0">
                  <a:pos x="141" y="206"/>
                </a:cxn>
                <a:cxn ang="0">
                  <a:pos x="139" y="215"/>
                </a:cxn>
                <a:cxn ang="0">
                  <a:pos x="137" y="227"/>
                </a:cxn>
                <a:cxn ang="0">
                  <a:pos x="135" y="248"/>
                </a:cxn>
                <a:cxn ang="0">
                  <a:pos x="135" y="272"/>
                </a:cxn>
                <a:cxn ang="0">
                  <a:pos x="135" y="306"/>
                </a:cxn>
                <a:cxn ang="0">
                  <a:pos x="135" y="500"/>
                </a:cxn>
                <a:cxn ang="0">
                  <a:pos x="0" y="500"/>
                </a:cxn>
                <a:cxn ang="0">
                  <a:pos x="0" y="9"/>
                </a:cxn>
                <a:cxn ang="0">
                  <a:pos x="135" y="9"/>
                </a:cxn>
              </a:cxnLst>
              <a:rect l="0" t="0" r="r" b="b"/>
              <a:pathLst>
                <a:path w="217" h="501">
                  <a:moveTo>
                    <a:pt x="135" y="9"/>
                  </a:moveTo>
                  <a:lnTo>
                    <a:pt x="129" y="72"/>
                  </a:lnTo>
                  <a:lnTo>
                    <a:pt x="146" y="41"/>
                  </a:lnTo>
                  <a:lnTo>
                    <a:pt x="165" y="19"/>
                  </a:lnTo>
                  <a:lnTo>
                    <a:pt x="188" y="5"/>
                  </a:lnTo>
                  <a:lnTo>
                    <a:pt x="216" y="0"/>
                  </a:lnTo>
                  <a:lnTo>
                    <a:pt x="216" y="172"/>
                  </a:lnTo>
                  <a:lnTo>
                    <a:pt x="196" y="172"/>
                  </a:lnTo>
                  <a:lnTo>
                    <a:pt x="182" y="175"/>
                  </a:lnTo>
                  <a:lnTo>
                    <a:pt x="169" y="178"/>
                  </a:lnTo>
                  <a:lnTo>
                    <a:pt x="161" y="184"/>
                  </a:lnTo>
                  <a:lnTo>
                    <a:pt x="152" y="191"/>
                  </a:lnTo>
                  <a:lnTo>
                    <a:pt x="146" y="197"/>
                  </a:lnTo>
                  <a:lnTo>
                    <a:pt x="141" y="206"/>
                  </a:lnTo>
                  <a:lnTo>
                    <a:pt x="139" y="215"/>
                  </a:lnTo>
                  <a:lnTo>
                    <a:pt x="137" y="227"/>
                  </a:lnTo>
                  <a:lnTo>
                    <a:pt x="135" y="248"/>
                  </a:lnTo>
                  <a:lnTo>
                    <a:pt x="135" y="272"/>
                  </a:lnTo>
                  <a:lnTo>
                    <a:pt x="135" y="306"/>
                  </a:lnTo>
                  <a:lnTo>
                    <a:pt x="135" y="500"/>
                  </a:lnTo>
                  <a:lnTo>
                    <a:pt x="0" y="500"/>
                  </a:lnTo>
                  <a:lnTo>
                    <a:pt x="0" y="9"/>
                  </a:lnTo>
                  <a:lnTo>
                    <a:pt x="135" y="9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93" name="Freeform 37"/>
            <p:cNvSpPr>
              <a:spLocks noChangeArrowheads="1"/>
            </p:cNvSpPr>
            <p:nvPr/>
          </p:nvSpPr>
          <p:spPr bwMode="auto">
            <a:xfrm>
              <a:off x="4930" y="3936"/>
              <a:ext cx="99" cy="136"/>
            </a:xfrm>
            <a:custGeom>
              <a:avLst/>
              <a:gdLst/>
              <a:ahLst/>
              <a:cxnLst>
                <a:cxn ang="0">
                  <a:pos x="437" y="0"/>
                </a:cxn>
                <a:cxn ang="0">
                  <a:pos x="437" y="599"/>
                </a:cxn>
                <a:cxn ang="0">
                  <a:pos x="314" y="599"/>
                </a:cxn>
                <a:cxn ang="0">
                  <a:pos x="314" y="195"/>
                </a:cxn>
                <a:cxn ang="0">
                  <a:pos x="264" y="599"/>
                </a:cxn>
                <a:cxn ang="0">
                  <a:pos x="176" y="599"/>
                </a:cxn>
                <a:cxn ang="0">
                  <a:pos x="125" y="203"/>
                </a:cxn>
                <a:cxn ang="0">
                  <a:pos x="125" y="599"/>
                </a:cxn>
                <a:cxn ang="0">
                  <a:pos x="0" y="599"/>
                </a:cxn>
                <a:cxn ang="0">
                  <a:pos x="0" y="0"/>
                </a:cxn>
                <a:cxn ang="0">
                  <a:pos x="184" y="0"/>
                </a:cxn>
                <a:cxn ang="0">
                  <a:pos x="187" y="27"/>
                </a:cxn>
                <a:cxn ang="0">
                  <a:pos x="192" y="57"/>
                </a:cxn>
                <a:cxn ang="0">
                  <a:pos x="196" y="91"/>
                </a:cxn>
                <a:cxn ang="0">
                  <a:pos x="200" y="126"/>
                </a:cxn>
                <a:cxn ang="0">
                  <a:pos x="220" y="279"/>
                </a:cxn>
                <a:cxn ang="0">
                  <a:pos x="252" y="0"/>
                </a:cxn>
                <a:cxn ang="0">
                  <a:pos x="437" y="0"/>
                </a:cxn>
              </a:cxnLst>
              <a:rect l="0" t="0" r="r" b="b"/>
              <a:pathLst>
                <a:path w="438" h="600">
                  <a:moveTo>
                    <a:pt x="437" y="0"/>
                  </a:moveTo>
                  <a:lnTo>
                    <a:pt x="437" y="599"/>
                  </a:lnTo>
                  <a:lnTo>
                    <a:pt x="314" y="599"/>
                  </a:lnTo>
                  <a:lnTo>
                    <a:pt x="314" y="195"/>
                  </a:lnTo>
                  <a:lnTo>
                    <a:pt x="264" y="599"/>
                  </a:lnTo>
                  <a:lnTo>
                    <a:pt x="176" y="599"/>
                  </a:lnTo>
                  <a:lnTo>
                    <a:pt x="125" y="203"/>
                  </a:lnTo>
                  <a:lnTo>
                    <a:pt x="125" y="599"/>
                  </a:lnTo>
                  <a:lnTo>
                    <a:pt x="0" y="599"/>
                  </a:lnTo>
                  <a:lnTo>
                    <a:pt x="0" y="0"/>
                  </a:lnTo>
                  <a:lnTo>
                    <a:pt x="184" y="0"/>
                  </a:lnTo>
                  <a:lnTo>
                    <a:pt x="187" y="27"/>
                  </a:lnTo>
                  <a:lnTo>
                    <a:pt x="192" y="57"/>
                  </a:lnTo>
                  <a:lnTo>
                    <a:pt x="196" y="91"/>
                  </a:lnTo>
                  <a:lnTo>
                    <a:pt x="200" y="126"/>
                  </a:lnTo>
                  <a:lnTo>
                    <a:pt x="220" y="279"/>
                  </a:lnTo>
                  <a:lnTo>
                    <a:pt x="252" y="0"/>
                  </a:lnTo>
                  <a:lnTo>
                    <a:pt x="437" y="0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94" name="Freeform 38"/>
            <p:cNvSpPr>
              <a:spLocks noChangeArrowheads="1"/>
            </p:cNvSpPr>
            <p:nvPr/>
          </p:nvSpPr>
          <p:spPr bwMode="auto">
            <a:xfrm>
              <a:off x="5040" y="3959"/>
              <a:ext cx="71" cy="115"/>
            </a:xfrm>
            <a:custGeom>
              <a:avLst/>
              <a:gdLst/>
              <a:ahLst/>
              <a:cxnLst>
                <a:cxn ang="0">
                  <a:pos x="175" y="127"/>
                </a:cxn>
                <a:cxn ang="0">
                  <a:pos x="174" y="102"/>
                </a:cxn>
                <a:cxn ang="0">
                  <a:pos x="170" y="92"/>
                </a:cxn>
                <a:cxn ang="0">
                  <a:pos x="161" y="87"/>
                </a:cxn>
                <a:cxn ang="0">
                  <a:pos x="151" y="87"/>
                </a:cxn>
                <a:cxn ang="0">
                  <a:pos x="143" y="92"/>
                </a:cxn>
                <a:cxn ang="0">
                  <a:pos x="139" y="102"/>
                </a:cxn>
                <a:cxn ang="0">
                  <a:pos x="136" y="127"/>
                </a:cxn>
                <a:cxn ang="0">
                  <a:pos x="136" y="366"/>
                </a:cxn>
                <a:cxn ang="0">
                  <a:pos x="137" y="394"/>
                </a:cxn>
                <a:cxn ang="0">
                  <a:pos x="141" y="411"/>
                </a:cxn>
                <a:cxn ang="0">
                  <a:pos x="146" y="418"/>
                </a:cxn>
                <a:cxn ang="0">
                  <a:pos x="157" y="422"/>
                </a:cxn>
                <a:cxn ang="0">
                  <a:pos x="166" y="418"/>
                </a:cxn>
                <a:cxn ang="0">
                  <a:pos x="172" y="413"/>
                </a:cxn>
                <a:cxn ang="0">
                  <a:pos x="175" y="397"/>
                </a:cxn>
                <a:cxn ang="0">
                  <a:pos x="176" y="370"/>
                </a:cxn>
                <a:cxn ang="0">
                  <a:pos x="312" y="181"/>
                </a:cxn>
                <a:cxn ang="0">
                  <a:pos x="311" y="331"/>
                </a:cxn>
                <a:cxn ang="0">
                  <a:pos x="309" y="380"/>
                </a:cxn>
                <a:cxn ang="0">
                  <a:pos x="303" y="414"/>
                </a:cxn>
                <a:cxn ang="0">
                  <a:pos x="290" y="442"/>
                </a:cxn>
                <a:cxn ang="0">
                  <a:pos x="270" y="468"/>
                </a:cxn>
                <a:cxn ang="0">
                  <a:pos x="244" y="489"/>
                </a:cxn>
                <a:cxn ang="0">
                  <a:pos x="213" y="501"/>
                </a:cxn>
                <a:cxn ang="0">
                  <a:pos x="177" y="506"/>
                </a:cxn>
                <a:cxn ang="0">
                  <a:pos x="135" y="506"/>
                </a:cxn>
                <a:cxn ang="0">
                  <a:pos x="99" y="502"/>
                </a:cxn>
                <a:cxn ang="0">
                  <a:pos x="66" y="491"/>
                </a:cxn>
                <a:cxn ang="0">
                  <a:pos x="42" y="474"/>
                </a:cxn>
                <a:cxn ang="0">
                  <a:pos x="25" y="453"/>
                </a:cxn>
                <a:cxn ang="0">
                  <a:pos x="11" y="427"/>
                </a:cxn>
                <a:cxn ang="0">
                  <a:pos x="4" y="393"/>
                </a:cxn>
                <a:cxn ang="0">
                  <a:pos x="0" y="346"/>
                </a:cxn>
                <a:cxn ang="0">
                  <a:pos x="0" y="192"/>
                </a:cxn>
                <a:cxn ang="0">
                  <a:pos x="4" y="131"/>
                </a:cxn>
                <a:cxn ang="0">
                  <a:pos x="15" y="85"/>
                </a:cxn>
                <a:cxn ang="0">
                  <a:pos x="34" y="49"/>
                </a:cxn>
                <a:cxn ang="0">
                  <a:pos x="63" y="23"/>
                </a:cxn>
                <a:cxn ang="0">
                  <a:pos x="103" y="5"/>
                </a:cxn>
                <a:cxn ang="0">
                  <a:pos x="153" y="0"/>
                </a:cxn>
                <a:cxn ang="0">
                  <a:pos x="195" y="4"/>
                </a:cxn>
                <a:cxn ang="0">
                  <a:pos x="230" y="14"/>
                </a:cxn>
                <a:cxn ang="0">
                  <a:pos x="259" y="31"/>
                </a:cxn>
                <a:cxn ang="0">
                  <a:pos x="282" y="54"/>
                </a:cxn>
                <a:cxn ang="0">
                  <a:pos x="296" y="78"/>
                </a:cxn>
                <a:cxn ang="0">
                  <a:pos x="306" y="102"/>
                </a:cxn>
                <a:cxn ang="0">
                  <a:pos x="310" y="135"/>
                </a:cxn>
                <a:cxn ang="0">
                  <a:pos x="312" y="181"/>
                </a:cxn>
              </a:cxnLst>
              <a:rect l="0" t="0" r="r" b="b"/>
              <a:pathLst>
                <a:path w="313" h="508">
                  <a:moveTo>
                    <a:pt x="176" y="145"/>
                  </a:moveTo>
                  <a:lnTo>
                    <a:pt x="175" y="127"/>
                  </a:lnTo>
                  <a:lnTo>
                    <a:pt x="175" y="113"/>
                  </a:lnTo>
                  <a:lnTo>
                    <a:pt x="174" y="102"/>
                  </a:lnTo>
                  <a:lnTo>
                    <a:pt x="173" y="97"/>
                  </a:lnTo>
                  <a:lnTo>
                    <a:pt x="170" y="92"/>
                  </a:lnTo>
                  <a:lnTo>
                    <a:pt x="167" y="88"/>
                  </a:lnTo>
                  <a:lnTo>
                    <a:pt x="161" y="87"/>
                  </a:lnTo>
                  <a:lnTo>
                    <a:pt x="157" y="87"/>
                  </a:lnTo>
                  <a:lnTo>
                    <a:pt x="151" y="87"/>
                  </a:lnTo>
                  <a:lnTo>
                    <a:pt x="147" y="88"/>
                  </a:lnTo>
                  <a:lnTo>
                    <a:pt x="143" y="92"/>
                  </a:lnTo>
                  <a:lnTo>
                    <a:pt x="141" y="97"/>
                  </a:lnTo>
                  <a:lnTo>
                    <a:pt x="139" y="102"/>
                  </a:lnTo>
                  <a:lnTo>
                    <a:pt x="137" y="113"/>
                  </a:lnTo>
                  <a:lnTo>
                    <a:pt x="136" y="127"/>
                  </a:lnTo>
                  <a:lnTo>
                    <a:pt x="136" y="145"/>
                  </a:lnTo>
                  <a:lnTo>
                    <a:pt x="136" y="366"/>
                  </a:lnTo>
                  <a:lnTo>
                    <a:pt x="136" y="381"/>
                  </a:lnTo>
                  <a:lnTo>
                    <a:pt x="137" y="394"/>
                  </a:lnTo>
                  <a:lnTo>
                    <a:pt x="139" y="404"/>
                  </a:lnTo>
                  <a:lnTo>
                    <a:pt x="141" y="411"/>
                  </a:lnTo>
                  <a:lnTo>
                    <a:pt x="143" y="415"/>
                  </a:lnTo>
                  <a:lnTo>
                    <a:pt x="146" y="418"/>
                  </a:lnTo>
                  <a:lnTo>
                    <a:pt x="150" y="420"/>
                  </a:lnTo>
                  <a:lnTo>
                    <a:pt x="157" y="422"/>
                  </a:lnTo>
                  <a:lnTo>
                    <a:pt x="161" y="420"/>
                  </a:lnTo>
                  <a:lnTo>
                    <a:pt x="166" y="418"/>
                  </a:lnTo>
                  <a:lnTo>
                    <a:pt x="169" y="415"/>
                  </a:lnTo>
                  <a:lnTo>
                    <a:pt x="172" y="413"/>
                  </a:lnTo>
                  <a:lnTo>
                    <a:pt x="173" y="405"/>
                  </a:lnTo>
                  <a:lnTo>
                    <a:pt x="175" y="397"/>
                  </a:lnTo>
                  <a:lnTo>
                    <a:pt x="175" y="385"/>
                  </a:lnTo>
                  <a:lnTo>
                    <a:pt x="176" y="370"/>
                  </a:lnTo>
                  <a:lnTo>
                    <a:pt x="176" y="145"/>
                  </a:lnTo>
                  <a:close/>
                  <a:moveTo>
                    <a:pt x="312" y="181"/>
                  </a:moveTo>
                  <a:lnTo>
                    <a:pt x="312" y="301"/>
                  </a:lnTo>
                  <a:lnTo>
                    <a:pt x="311" y="331"/>
                  </a:lnTo>
                  <a:lnTo>
                    <a:pt x="310" y="358"/>
                  </a:lnTo>
                  <a:lnTo>
                    <a:pt x="309" y="380"/>
                  </a:lnTo>
                  <a:lnTo>
                    <a:pt x="307" y="400"/>
                  </a:lnTo>
                  <a:lnTo>
                    <a:pt x="303" y="414"/>
                  </a:lnTo>
                  <a:lnTo>
                    <a:pt x="297" y="428"/>
                  </a:lnTo>
                  <a:lnTo>
                    <a:pt x="290" y="442"/>
                  </a:lnTo>
                  <a:lnTo>
                    <a:pt x="281" y="457"/>
                  </a:lnTo>
                  <a:lnTo>
                    <a:pt x="270" y="468"/>
                  </a:lnTo>
                  <a:lnTo>
                    <a:pt x="258" y="479"/>
                  </a:lnTo>
                  <a:lnTo>
                    <a:pt x="244" y="489"/>
                  </a:lnTo>
                  <a:lnTo>
                    <a:pt x="229" y="496"/>
                  </a:lnTo>
                  <a:lnTo>
                    <a:pt x="213" y="501"/>
                  </a:lnTo>
                  <a:lnTo>
                    <a:pt x="196" y="503"/>
                  </a:lnTo>
                  <a:lnTo>
                    <a:pt x="177" y="506"/>
                  </a:lnTo>
                  <a:lnTo>
                    <a:pt x="158" y="507"/>
                  </a:lnTo>
                  <a:lnTo>
                    <a:pt x="135" y="506"/>
                  </a:lnTo>
                  <a:lnTo>
                    <a:pt x="116" y="503"/>
                  </a:lnTo>
                  <a:lnTo>
                    <a:pt x="99" y="502"/>
                  </a:lnTo>
                  <a:lnTo>
                    <a:pt x="82" y="498"/>
                  </a:lnTo>
                  <a:lnTo>
                    <a:pt x="66" y="491"/>
                  </a:lnTo>
                  <a:lnTo>
                    <a:pt x="53" y="484"/>
                  </a:lnTo>
                  <a:lnTo>
                    <a:pt x="42" y="474"/>
                  </a:lnTo>
                  <a:lnTo>
                    <a:pt x="34" y="465"/>
                  </a:lnTo>
                  <a:lnTo>
                    <a:pt x="25" y="453"/>
                  </a:lnTo>
                  <a:lnTo>
                    <a:pt x="18" y="440"/>
                  </a:lnTo>
                  <a:lnTo>
                    <a:pt x="11" y="427"/>
                  </a:lnTo>
                  <a:lnTo>
                    <a:pt x="8" y="413"/>
                  </a:lnTo>
                  <a:lnTo>
                    <a:pt x="4" y="393"/>
                  </a:lnTo>
                  <a:lnTo>
                    <a:pt x="1" y="371"/>
                  </a:lnTo>
                  <a:lnTo>
                    <a:pt x="0" y="346"/>
                  </a:lnTo>
                  <a:lnTo>
                    <a:pt x="0" y="318"/>
                  </a:lnTo>
                  <a:lnTo>
                    <a:pt x="0" y="192"/>
                  </a:lnTo>
                  <a:lnTo>
                    <a:pt x="0" y="159"/>
                  </a:lnTo>
                  <a:lnTo>
                    <a:pt x="4" y="131"/>
                  </a:lnTo>
                  <a:lnTo>
                    <a:pt x="8" y="105"/>
                  </a:lnTo>
                  <a:lnTo>
                    <a:pt x="15" y="85"/>
                  </a:lnTo>
                  <a:lnTo>
                    <a:pt x="23" y="66"/>
                  </a:lnTo>
                  <a:lnTo>
                    <a:pt x="34" y="49"/>
                  </a:lnTo>
                  <a:lnTo>
                    <a:pt x="47" y="35"/>
                  </a:lnTo>
                  <a:lnTo>
                    <a:pt x="63" y="23"/>
                  </a:lnTo>
                  <a:lnTo>
                    <a:pt x="81" y="11"/>
                  </a:lnTo>
                  <a:lnTo>
                    <a:pt x="103" y="5"/>
                  </a:lnTo>
                  <a:lnTo>
                    <a:pt x="126" y="1"/>
                  </a:lnTo>
                  <a:lnTo>
                    <a:pt x="153" y="0"/>
                  </a:lnTo>
                  <a:lnTo>
                    <a:pt x="174" y="0"/>
                  </a:lnTo>
                  <a:lnTo>
                    <a:pt x="195" y="4"/>
                  </a:lnTo>
                  <a:lnTo>
                    <a:pt x="213" y="7"/>
                  </a:lnTo>
                  <a:lnTo>
                    <a:pt x="230" y="14"/>
                  </a:lnTo>
                  <a:lnTo>
                    <a:pt x="246" y="22"/>
                  </a:lnTo>
                  <a:lnTo>
                    <a:pt x="259" y="31"/>
                  </a:lnTo>
                  <a:lnTo>
                    <a:pt x="271" y="41"/>
                  </a:lnTo>
                  <a:lnTo>
                    <a:pt x="282" y="54"/>
                  </a:lnTo>
                  <a:lnTo>
                    <a:pt x="290" y="65"/>
                  </a:lnTo>
                  <a:lnTo>
                    <a:pt x="296" y="78"/>
                  </a:lnTo>
                  <a:lnTo>
                    <a:pt x="302" y="89"/>
                  </a:lnTo>
                  <a:lnTo>
                    <a:pt x="306" y="102"/>
                  </a:lnTo>
                  <a:lnTo>
                    <a:pt x="308" y="117"/>
                  </a:lnTo>
                  <a:lnTo>
                    <a:pt x="310" y="135"/>
                  </a:lnTo>
                  <a:lnTo>
                    <a:pt x="311" y="157"/>
                  </a:lnTo>
                  <a:lnTo>
                    <a:pt x="312" y="181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95" name="Freeform 39"/>
            <p:cNvSpPr>
              <a:spLocks noChangeArrowheads="1"/>
            </p:cNvSpPr>
            <p:nvPr/>
          </p:nvSpPr>
          <p:spPr bwMode="auto">
            <a:xfrm>
              <a:off x="5121" y="3936"/>
              <a:ext cx="71" cy="138"/>
            </a:xfrm>
            <a:custGeom>
              <a:avLst/>
              <a:gdLst/>
              <a:ahLst/>
              <a:cxnLst>
                <a:cxn ang="0">
                  <a:pos x="178" y="218"/>
                </a:cxn>
                <a:cxn ang="0">
                  <a:pos x="175" y="200"/>
                </a:cxn>
                <a:cxn ang="0">
                  <a:pos x="171" y="190"/>
                </a:cxn>
                <a:cxn ang="0">
                  <a:pos x="162" y="186"/>
                </a:cxn>
                <a:cxn ang="0">
                  <a:pos x="152" y="186"/>
                </a:cxn>
                <a:cxn ang="0">
                  <a:pos x="143" y="190"/>
                </a:cxn>
                <a:cxn ang="0">
                  <a:pos x="139" y="199"/>
                </a:cxn>
                <a:cxn ang="0">
                  <a:pos x="136" y="217"/>
                </a:cxn>
                <a:cxn ang="0">
                  <a:pos x="136" y="471"/>
                </a:cxn>
                <a:cxn ang="0">
                  <a:pos x="138" y="497"/>
                </a:cxn>
                <a:cxn ang="0">
                  <a:pos x="141" y="512"/>
                </a:cxn>
                <a:cxn ang="0">
                  <a:pos x="146" y="517"/>
                </a:cxn>
                <a:cxn ang="0">
                  <a:pos x="156" y="521"/>
                </a:cxn>
                <a:cxn ang="0">
                  <a:pos x="167" y="517"/>
                </a:cxn>
                <a:cxn ang="0">
                  <a:pos x="173" y="510"/>
                </a:cxn>
                <a:cxn ang="0">
                  <a:pos x="176" y="491"/>
                </a:cxn>
                <a:cxn ang="0">
                  <a:pos x="179" y="458"/>
                </a:cxn>
                <a:cxn ang="0">
                  <a:pos x="314" y="0"/>
                </a:cxn>
                <a:cxn ang="0">
                  <a:pos x="179" y="599"/>
                </a:cxn>
                <a:cxn ang="0">
                  <a:pos x="168" y="573"/>
                </a:cxn>
                <a:cxn ang="0">
                  <a:pos x="147" y="590"/>
                </a:cxn>
                <a:cxn ang="0">
                  <a:pos x="126" y="601"/>
                </a:cxn>
                <a:cxn ang="0">
                  <a:pos x="103" y="605"/>
                </a:cxn>
                <a:cxn ang="0">
                  <a:pos x="76" y="605"/>
                </a:cxn>
                <a:cxn ang="0">
                  <a:pos x="49" y="596"/>
                </a:cxn>
                <a:cxn ang="0">
                  <a:pos x="25" y="579"/>
                </a:cxn>
                <a:cxn ang="0">
                  <a:pos x="10" y="558"/>
                </a:cxn>
                <a:cxn ang="0">
                  <a:pos x="4" y="532"/>
                </a:cxn>
                <a:cxn ang="0">
                  <a:pos x="0" y="493"/>
                </a:cxn>
                <a:cxn ang="0">
                  <a:pos x="0" y="239"/>
                </a:cxn>
                <a:cxn ang="0">
                  <a:pos x="2" y="190"/>
                </a:cxn>
                <a:cxn ang="0">
                  <a:pos x="7" y="158"/>
                </a:cxn>
                <a:cxn ang="0">
                  <a:pos x="17" y="136"/>
                </a:cxn>
                <a:cxn ang="0">
                  <a:pos x="37" y="117"/>
                </a:cxn>
                <a:cxn ang="0">
                  <a:pos x="62" y="103"/>
                </a:cxn>
                <a:cxn ang="0">
                  <a:pos x="93" y="99"/>
                </a:cxn>
                <a:cxn ang="0">
                  <a:pos x="117" y="100"/>
                </a:cxn>
                <a:cxn ang="0">
                  <a:pos x="140" y="109"/>
                </a:cxn>
                <a:cxn ang="0">
                  <a:pos x="159" y="121"/>
                </a:cxn>
                <a:cxn ang="0">
                  <a:pos x="179" y="139"/>
                </a:cxn>
                <a:cxn ang="0">
                  <a:pos x="314" y="0"/>
                </a:cxn>
              </a:cxnLst>
              <a:rect l="0" t="0" r="r" b="b"/>
              <a:pathLst>
                <a:path w="315" h="607">
                  <a:moveTo>
                    <a:pt x="179" y="231"/>
                  </a:moveTo>
                  <a:lnTo>
                    <a:pt x="178" y="218"/>
                  </a:lnTo>
                  <a:lnTo>
                    <a:pt x="176" y="208"/>
                  </a:lnTo>
                  <a:lnTo>
                    <a:pt x="175" y="200"/>
                  </a:lnTo>
                  <a:lnTo>
                    <a:pt x="174" y="195"/>
                  </a:lnTo>
                  <a:lnTo>
                    <a:pt x="171" y="190"/>
                  </a:lnTo>
                  <a:lnTo>
                    <a:pt x="167" y="187"/>
                  </a:lnTo>
                  <a:lnTo>
                    <a:pt x="162" y="186"/>
                  </a:lnTo>
                  <a:lnTo>
                    <a:pt x="157" y="186"/>
                  </a:lnTo>
                  <a:lnTo>
                    <a:pt x="152" y="186"/>
                  </a:lnTo>
                  <a:lnTo>
                    <a:pt x="147" y="187"/>
                  </a:lnTo>
                  <a:lnTo>
                    <a:pt x="143" y="190"/>
                  </a:lnTo>
                  <a:lnTo>
                    <a:pt x="141" y="193"/>
                  </a:lnTo>
                  <a:lnTo>
                    <a:pt x="139" y="199"/>
                  </a:lnTo>
                  <a:lnTo>
                    <a:pt x="138" y="206"/>
                  </a:lnTo>
                  <a:lnTo>
                    <a:pt x="136" y="217"/>
                  </a:lnTo>
                  <a:lnTo>
                    <a:pt x="136" y="231"/>
                  </a:lnTo>
                  <a:lnTo>
                    <a:pt x="136" y="471"/>
                  </a:lnTo>
                  <a:lnTo>
                    <a:pt x="136" y="484"/>
                  </a:lnTo>
                  <a:lnTo>
                    <a:pt x="138" y="497"/>
                  </a:lnTo>
                  <a:lnTo>
                    <a:pt x="139" y="505"/>
                  </a:lnTo>
                  <a:lnTo>
                    <a:pt x="141" y="512"/>
                  </a:lnTo>
                  <a:lnTo>
                    <a:pt x="143" y="514"/>
                  </a:lnTo>
                  <a:lnTo>
                    <a:pt x="146" y="517"/>
                  </a:lnTo>
                  <a:lnTo>
                    <a:pt x="151" y="519"/>
                  </a:lnTo>
                  <a:lnTo>
                    <a:pt x="156" y="521"/>
                  </a:lnTo>
                  <a:lnTo>
                    <a:pt x="161" y="519"/>
                  </a:lnTo>
                  <a:lnTo>
                    <a:pt x="167" y="517"/>
                  </a:lnTo>
                  <a:lnTo>
                    <a:pt x="170" y="514"/>
                  </a:lnTo>
                  <a:lnTo>
                    <a:pt x="173" y="510"/>
                  </a:lnTo>
                  <a:lnTo>
                    <a:pt x="175" y="501"/>
                  </a:lnTo>
                  <a:lnTo>
                    <a:pt x="176" y="491"/>
                  </a:lnTo>
                  <a:lnTo>
                    <a:pt x="178" y="477"/>
                  </a:lnTo>
                  <a:lnTo>
                    <a:pt x="179" y="458"/>
                  </a:lnTo>
                  <a:lnTo>
                    <a:pt x="179" y="231"/>
                  </a:lnTo>
                  <a:close/>
                  <a:moveTo>
                    <a:pt x="314" y="0"/>
                  </a:moveTo>
                  <a:lnTo>
                    <a:pt x="314" y="599"/>
                  </a:lnTo>
                  <a:lnTo>
                    <a:pt x="179" y="599"/>
                  </a:lnTo>
                  <a:lnTo>
                    <a:pt x="179" y="564"/>
                  </a:lnTo>
                  <a:lnTo>
                    <a:pt x="168" y="573"/>
                  </a:lnTo>
                  <a:lnTo>
                    <a:pt x="158" y="582"/>
                  </a:lnTo>
                  <a:lnTo>
                    <a:pt x="147" y="590"/>
                  </a:lnTo>
                  <a:lnTo>
                    <a:pt x="138" y="597"/>
                  </a:lnTo>
                  <a:lnTo>
                    <a:pt x="126" y="601"/>
                  </a:lnTo>
                  <a:lnTo>
                    <a:pt x="115" y="602"/>
                  </a:lnTo>
                  <a:lnTo>
                    <a:pt x="103" y="605"/>
                  </a:lnTo>
                  <a:lnTo>
                    <a:pt x="91" y="606"/>
                  </a:lnTo>
                  <a:lnTo>
                    <a:pt x="76" y="605"/>
                  </a:lnTo>
                  <a:lnTo>
                    <a:pt x="62" y="602"/>
                  </a:lnTo>
                  <a:lnTo>
                    <a:pt x="49" y="596"/>
                  </a:lnTo>
                  <a:lnTo>
                    <a:pt x="37" y="590"/>
                  </a:lnTo>
                  <a:lnTo>
                    <a:pt x="25" y="579"/>
                  </a:lnTo>
                  <a:lnTo>
                    <a:pt x="17" y="570"/>
                  </a:lnTo>
                  <a:lnTo>
                    <a:pt x="10" y="558"/>
                  </a:lnTo>
                  <a:lnTo>
                    <a:pt x="7" y="547"/>
                  </a:lnTo>
                  <a:lnTo>
                    <a:pt x="4" y="532"/>
                  </a:lnTo>
                  <a:lnTo>
                    <a:pt x="2" y="514"/>
                  </a:lnTo>
                  <a:lnTo>
                    <a:pt x="0" y="493"/>
                  </a:lnTo>
                  <a:lnTo>
                    <a:pt x="0" y="469"/>
                  </a:lnTo>
                  <a:lnTo>
                    <a:pt x="0" y="239"/>
                  </a:lnTo>
                  <a:lnTo>
                    <a:pt x="0" y="212"/>
                  </a:lnTo>
                  <a:lnTo>
                    <a:pt x="2" y="190"/>
                  </a:lnTo>
                  <a:lnTo>
                    <a:pt x="4" y="171"/>
                  </a:lnTo>
                  <a:lnTo>
                    <a:pt x="7" y="158"/>
                  </a:lnTo>
                  <a:lnTo>
                    <a:pt x="10" y="147"/>
                  </a:lnTo>
                  <a:lnTo>
                    <a:pt x="17" y="136"/>
                  </a:lnTo>
                  <a:lnTo>
                    <a:pt x="25" y="126"/>
                  </a:lnTo>
                  <a:lnTo>
                    <a:pt x="37" y="117"/>
                  </a:lnTo>
                  <a:lnTo>
                    <a:pt x="49" y="109"/>
                  </a:lnTo>
                  <a:lnTo>
                    <a:pt x="62" y="103"/>
                  </a:lnTo>
                  <a:lnTo>
                    <a:pt x="77" y="99"/>
                  </a:lnTo>
                  <a:lnTo>
                    <a:pt x="93" y="99"/>
                  </a:lnTo>
                  <a:lnTo>
                    <a:pt x="106" y="99"/>
                  </a:lnTo>
                  <a:lnTo>
                    <a:pt x="117" y="100"/>
                  </a:lnTo>
                  <a:lnTo>
                    <a:pt x="129" y="104"/>
                  </a:lnTo>
                  <a:lnTo>
                    <a:pt x="140" y="109"/>
                  </a:lnTo>
                  <a:lnTo>
                    <a:pt x="149" y="113"/>
                  </a:lnTo>
                  <a:lnTo>
                    <a:pt x="159" y="121"/>
                  </a:lnTo>
                  <a:lnTo>
                    <a:pt x="169" y="129"/>
                  </a:lnTo>
                  <a:lnTo>
                    <a:pt x="179" y="139"/>
                  </a:lnTo>
                  <a:lnTo>
                    <a:pt x="179" y="0"/>
                  </a:lnTo>
                  <a:lnTo>
                    <a:pt x="314" y="0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96" name="Freeform 40"/>
            <p:cNvSpPr>
              <a:spLocks noChangeArrowheads="1"/>
            </p:cNvSpPr>
            <p:nvPr/>
          </p:nvSpPr>
          <p:spPr bwMode="auto">
            <a:xfrm>
              <a:off x="5202" y="3959"/>
              <a:ext cx="71" cy="115"/>
            </a:xfrm>
            <a:custGeom>
              <a:avLst/>
              <a:gdLst/>
              <a:ahLst/>
              <a:cxnLst>
                <a:cxn ang="0">
                  <a:pos x="175" y="146"/>
                </a:cxn>
                <a:cxn ang="0">
                  <a:pos x="174" y="115"/>
                </a:cxn>
                <a:cxn ang="0">
                  <a:pos x="172" y="98"/>
                </a:cxn>
                <a:cxn ang="0">
                  <a:pos x="165" y="88"/>
                </a:cxn>
                <a:cxn ang="0">
                  <a:pos x="157" y="87"/>
                </a:cxn>
                <a:cxn ang="0">
                  <a:pos x="145" y="88"/>
                </a:cxn>
                <a:cxn ang="0">
                  <a:pos x="138" y="96"/>
                </a:cxn>
                <a:cxn ang="0">
                  <a:pos x="135" y="114"/>
                </a:cxn>
                <a:cxn ang="0">
                  <a:pos x="135" y="146"/>
                </a:cxn>
                <a:cxn ang="0">
                  <a:pos x="175" y="183"/>
                </a:cxn>
                <a:cxn ang="0">
                  <a:pos x="135" y="263"/>
                </a:cxn>
                <a:cxn ang="0">
                  <a:pos x="135" y="384"/>
                </a:cxn>
                <a:cxn ang="0">
                  <a:pos x="137" y="405"/>
                </a:cxn>
                <a:cxn ang="0">
                  <a:pos x="141" y="415"/>
                </a:cxn>
                <a:cxn ang="0">
                  <a:pos x="150" y="420"/>
                </a:cxn>
                <a:cxn ang="0">
                  <a:pos x="163" y="420"/>
                </a:cxn>
                <a:cxn ang="0">
                  <a:pos x="174" y="415"/>
                </a:cxn>
                <a:cxn ang="0">
                  <a:pos x="179" y="400"/>
                </a:cxn>
                <a:cxn ang="0">
                  <a:pos x="181" y="375"/>
                </a:cxn>
                <a:cxn ang="0">
                  <a:pos x="183" y="296"/>
                </a:cxn>
                <a:cxn ang="0">
                  <a:pos x="312" y="331"/>
                </a:cxn>
                <a:cxn ang="0">
                  <a:pos x="310" y="371"/>
                </a:cxn>
                <a:cxn ang="0">
                  <a:pos x="307" y="401"/>
                </a:cxn>
                <a:cxn ang="0">
                  <a:pos x="297" y="426"/>
                </a:cxn>
                <a:cxn ang="0">
                  <a:pos x="282" y="453"/>
                </a:cxn>
                <a:cxn ang="0">
                  <a:pos x="260" y="476"/>
                </a:cxn>
                <a:cxn ang="0">
                  <a:pos x="233" y="494"/>
                </a:cxn>
                <a:cxn ang="0">
                  <a:pos x="200" y="503"/>
                </a:cxn>
                <a:cxn ang="0">
                  <a:pos x="159" y="507"/>
                </a:cxn>
                <a:cxn ang="0">
                  <a:pos x="119" y="503"/>
                </a:cxn>
                <a:cxn ang="0">
                  <a:pos x="83" y="494"/>
                </a:cxn>
                <a:cxn ang="0">
                  <a:pos x="54" y="478"/>
                </a:cxn>
                <a:cxn ang="0">
                  <a:pos x="32" y="458"/>
                </a:cxn>
                <a:cxn ang="0">
                  <a:pos x="16" y="432"/>
                </a:cxn>
                <a:cxn ang="0">
                  <a:pos x="7" y="405"/>
                </a:cxn>
                <a:cxn ang="0">
                  <a:pos x="1" y="370"/>
                </a:cxn>
                <a:cxn ang="0">
                  <a:pos x="0" y="322"/>
                </a:cxn>
                <a:cxn ang="0">
                  <a:pos x="0" y="146"/>
                </a:cxn>
                <a:cxn ang="0">
                  <a:pos x="9" y="97"/>
                </a:cxn>
                <a:cxn ang="0">
                  <a:pos x="25" y="58"/>
                </a:cxn>
                <a:cxn ang="0">
                  <a:pos x="50" y="30"/>
                </a:cxn>
                <a:cxn ang="0">
                  <a:pos x="85" y="10"/>
                </a:cxn>
                <a:cxn ang="0">
                  <a:pos x="126" y="0"/>
                </a:cxn>
                <a:cxn ang="0">
                  <a:pos x="177" y="1"/>
                </a:cxn>
                <a:cxn ang="0">
                  <a:pos x="225" y="11"/>
                </a:cxn>
                <a:cxn ang="0">
                  <a:pos x="261" y="36"/>
                </a:cxn>
                <a:cxn ang="0">
                  <a:pos x="287" y="69"/>
                </a:cxn>
                <a:cxn ang="0">
                  <a:pos x="302" y="109"/>
                </a:cxn>
                <a:cxn ang="0">
                  <a:pos x="311" y="163"/>
                </a:cxn>
                <a:cxn ang="0">
                  <a:pos x="312" y="263"/>
                </a:cxn>
              </a:cxnLst>
              <a:rect l="0" t="0" r="r" b="b"/>
              <a:pathLst>
                <a:path w="313" h="508">
                  <a:moveTo>
                    <a:pt x="175" y="183"/>
                  </a:moveTo>
                  <a:lnTo>
                    <a:pt x="175" y="146"/>
                  </a:lnTo>
                  <a:lnTo>
                    <a:pt x="174" y="130"/>
                  </a:lnTo>
                  <a:lnTo>
                    <a:pt x="174" y="115"/>
                  </a:lnTo>
                  <a:lnTo>
                    <a:pt x="173" y="104"/>
                  </a:lnTo>
                  <a:lnTo>
                    <a:pt x="172" y="98"/>
                  </a:lnTo>
                  <a:lnTo>
                    <a:pt x="168" y="92"/>
                  </a:lnTo>
                  <a:lnTo>
                    <a:pt x="165" y="88"/>
                  </a:lnTo>
                  <a:lnTo>
                    <a:pt x="161" y="87"/>
                  </a:lnTo>
                  <a:lnTo>
                    <a:pt x="157" y="87"/>
                  </a:lnTo>
                  <a:lnTo>
                    <a:pt x="149" y="87"/>
                  </a:lnTo>
                  <a:lnTo>
                    <a:pt x="145" y="88"/>
                  </a:lnTo>
                  <a:lnTo>
                    <a:pt x="140" y="91"/>
                  </a:lnTo>
                  <a:lnTo>
                    <a:pt x="138" y="96"/>
                  </a:lnTo>
                  <a:lnTo>
                    <a:pt x="136" y="102"/>
                  </a:lnTo>
                  <a:lnTo>
                    <a:pt x="135" y="114"/>
                  </a:lnTo>
                  <a:lnTo>
                    <a:pt x="135" y="128"/>
                  </a:lnTo>
                  <a:lnTo>
                    <a:pt x="135" y="146"/>
                  </a:lnTo>
                  <a:lnTo>
                    <a:pt x="135" y="183"/>
                  </a:lnTo>
                  <a:lnTo>
                    <a:pt x="175" y="183"/>
                  </a:lnTo>
                  <a:close/>
                  <a:moveTo>
                    <a:pt x="312" y="263"/>
                  </a:moveTo>
                  <a:lnTo>
                    <a:pt x="135" y="263"/>
                  </a:lnTo>
                  <a:lnTo>
                    <a:pt x="135" y="370"/>
                  </a:lnTo>
                  <a:lnTo>
                    <a:pt x="135" y="384"/>
                  </a:lnTo>
                  <a:lnTo>
                    <a:pt x="136" y="397"/>
                  </a:lnTo>
                  <a:lnTo>
                    <a:pt x="137" y="405"/>
                  </a:lnTo>
                  <a:lnTo>
                    <a:pt x="139" y="413"/>
                  </a:lnTo>
                  <a:lnTo>
                    <a:pt x="141" y="415"/>
                  </a:lnTo>
                  <a:lnTo>
                    <a:pt x="146" y="418"/>
                  </a:lnTo>
                  <a:lnTo>
                    <a:pt x="150" y="420"/>
                  </a:lnTo>
                  <a:lnTo>
                    <a:pt x="157" y="422"/>
                  </a:lnTo>
                  <a:lnTo>
                    <a:pt x="163" y="420"/>
                  </a:lnTo>
                  <a:lnTo>
                    <a:pt x="168" y="418"/>
                  </a:lnTo>
                  <a:lnTo>
                    <a:pt x="174" y="415"/>
                  </a:lnTo>
                  <a:lnTo>
                    <a:pt x="177" y="409"/>
                  </a:lnTo>
                  <a:lnTo>
                    <a:pt x="179" y="400"/>
                  </a:lnTo>
                  <a:lnTo>
                    <a:pt x="180" y="389"/>
                  </a:lnTo>
                  <a:lnTo>
                    <a:pt x="181" y="375"/>
                  </a:lnTo>
                  <a:lnTo>
                    <a:pt x="183" y="359"/>
                  </a:lnTo>
                  <a:lnTo>
                    <a:pt x="183" y="296"/>
                  </a:lnTo>
                  <a:lnTo>
                    <a:pt x="312" y="296"/>
                  </a:lnTo>
                  <a:lnTo>
                    <a:pt x="312" y="331"/>
                  </a:lnTo>
                  <a:lnTo>
                    <a:pt x="311" y="353"/>
                  </a:lnTo>
                  <a:lnTo>
                    <a:pt x="310" y="371"/>
                  </a:lnTo>
                  <a:lnTo>
                    <a:pt x="309" y="387"/>
                  </a:lnTo>
                  <a:lnTo>
                    <a:pt x="307" y="401"/>
                  </a:lnTo>
                  <a:lnTo>
                    <a:pt x="302" y="414"/>
                  </a:lnTo>
                  <a:lnTo>
                    <a:pt x="297" y="426"/>
                  </a:lnTo>
                  <a:lnTo>
                    <a:pt x="290" y="439"/>
                  </a:lnTo>
                  <a:lnTo>
                    <a:pt x="282" y="453"/>
                  </a:lnTo>
                  <a:lnTo>
                    <a:pt x="271" y="466"/>
                  </a:lnTo>
                  <a:lnTo>
                    <a:pt x="260" y="476"/>
                  </a:lnTo>
                  <a:lnTo>
                    <a:pt x="247" y="487"/>
                  </a:lnTo>
                  <a:lnTo>
                    <a:pt x="233" y="494"/>
                  </a:lnTo>
                  <a:lnTo>
                    <a:pt x="217" y="500"/>
                  </a:lnTo>
                  <a:lnTo>
                    <a:pt x="200" y="503"/>
                  </a:lnTo>
                  <a:lnTo>
                    <a:pt x="179" y="506"/>
                  </a:lnTo>
                  <a:lnTo>
                    <a:pt x="159" y="507"/>
                  </a:lnTo>
                  <a:lnTo>
                    <a:pt x="138" y="506"/>
                  </a:lnTo>
                  <a:lnTo>
                    <a:pt x="119" y="503"/>
                  </a:lnTo>
                  <a:lnTo>
                    <a:pt x="100" y="500"/>
                  </a:lnTo>
                  <a:lnTo>
                    <a:pt x="83" y="494"/>
                  </a:lnTo>
                  <a:lnTo>
                    <a:pt x="67" y="488"/>
                  </a:lnTo>
                  <a:lnTo>
                    <a:pt x="54" y="478"/>
                  </a:lnTo>
                  <a:lnTo>
                    <a:pt x="42" y="468"/>
                  </a:lnTo>
                  <a:lnTo>
                    <a:pt x="32" y="458"/>
                  </a:lnTo>
                  <a:lnTo>
                    <a:pt x="24" y="444"/>
                  </a:lnTo>
                  <a:lnTo>
                    <a:pt x="16" y="432"/>
                  </a:lnTo>
                  <a:lnTo>
                    <a:pt x="11" y="418"/>
                  </a:lnTo>
                  <a:lnTo>
                    <a:pt x="7" y="405"/>
                  </a:lnTo>
                  <a:lnTo>
                    <a:pt x="3" y="388"/>
                  </a:lnTo>
                  <a:lnTo>
                    <a:pt x="1" y="370"/>
                  </a:lnTo>
                  <a:lnTo>
                    <a:pt x="0" y="346"/>
                  </a:lnTo>
                  <a:lnTo>
                    <a:pt x="0" y="322"/>
                  </a:lnTo>
                  <a:lnTo>
                    <a:pt x="0" y="178"/>
                  </a:lnTo>
                  <a:lnTo>
                    <a:pt x="0" y="146"/>
                  </a:lnTo>
                  <a:lnTo>
                    <a:pt x="3" y="119"/>
                  </a:lnTo>
                  <a:lnTo>
                    <a:pt x="9" y="97"/>
                  </a:lnTo>
                  <a:lnTo>
                    <a:pt x="16" y="76"/>
                  </a:lnTo>
                  <a:lnTo>
                    <a:pt x="25" y="58"/>
                  </a:lnTo>
                  <a:lnTo>
                    <a:pt x="36" y="43"/>
                  </a:lnTo>
                  <a:lnTo>
                    <a:pt x="50" y="30"/>
                  </a:lnTo>
                  <a:lnTo>
                    <a:pt x="67" y="19"/>
                  </a:lnTo>
                  <a:lnTo>
                    <a:pt x="85" y="10"/>
                  </a:lnTo>
                  <a:lnTo>
                    <a:pt x="106" y="4"/>
                  </a:lnTo>
                  <a:lnTo>
                    <a:pt x="126" y="0"/>
                  </a:lnTo>
                  <a:lnTo>
                    <a:pt x="150" y="0"/>
                  </a:lnTo>
                  <a:lnTo>
                    <a:pt x="177" y="1"/>
                  </a:lnTo>
                  <a:lnTo>
                    <a:pt x="203" y="5"/>
                  </a:lnTo>
                  <a:lnTo>
                    <a:pt x="225" y="11"/>
                  </a:lnTo>
                  <a:lnTo>
                    <a:pt x="245" y="24"/>
                  </a:lnTo>
                  <a:lnTo>
                    <a:pt x="261" y="36"/>
                  </a:lnTo>
                  <a:lnTo>
                    <a:pt x="276" y="52"/>
                  </a:lnTo>
                  <a:lnTo>
                    <a:pt x="287" y="69"/>
                  </a:lnTo>
                  <a:lnTo>
                    <a:pt x="297" y="87"/>
                  </a:lnTo>
                  <a:lnTo>
                    <a:pt x="302" y="109"/>
                  </a:lnTo>
                  <a:lnTo>
                    <a:pt x="308" y="133"/>
                  </a:lnTo>
                  <a:lnTo>
                    <a:pt x="311" y="163"/>
                  </a:lnTo>
                  <a:lnTo>
                    <a:pt x="312" y="197"/>
                  </a:lnTo>
                  <a:lnTo>
                    <a:pt x="312" y="263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97" name="Freeform 41"/>
            <p:cNvSpPr>
              <a:spLocks noChangeArrowheads="1"/>
            </p:cNvSpPr>
            <p:nvPr/>
          </p:nvSpPr>
          <p:spPr bwMode="auto">
            <a:xfrm>
              <a:off x="5283" y="3936"/>
              <a:ext cx="32" cy="136"/>
            </a:xfrm>
            <a:custGeom>
              <a:avLst/>
              <a:gdLst/>
              <a:ahLst/>
              <a:cxnLst>
                <a:cxn ang="0">
                  <a:pos x="141" y="0"/>
                </a:cxn>
                <a:cxn ang="0">
                  <a:pos x="141" y="599"/>
                </a:cxn>
                <a:cxn ang="0">
                  <a:pos x="0" y="599"/>
                </a:cxn>
                <a:cxn ang="0">
                  <a:pos x="0" y="0"/>
                </a:cxn>
                <a:cxn ang="0">
                  <a:pos x="141" y="0"/>
                </a:cxn>
              </a:cxnLst>
              <a:rect l="0" t="0" r="r" b="b"/>
              <a:pathLst>
                <a:path w="142" h="600">
                  <a:moveTo>
                    <a:pt x="141" y="0"/>
                  </a:moveTo>
                  <a:lnTo>
                    <a:pt x="141" y="599"/>
                  </a:lnTo>
                  <a:lnTo>
                    <a:pt x="0" y="599"/>
                  </a:lnTo>
                  <a:lnTo>
                    <a:pt x="0" y="0"/>
                  </a:lnTo>
                  <a:lnTo>
                    <a:pt x="141" y="0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98" name="Freeform 42"/>
            <p:cNvSpPr>
              <a:spLocks noChangeArrowheads="1"/>
            </p:cNvSpPr>
            <p:nvPr/>
          </p:nvSpPr>
          <p:spPr bwMode="auto">
            <a:xfrm>
              <a:off x="5326" y="3936"/>
              <a:ext cx="32" cy="136"/>
            </a:xfrm>
            <a:custGeom>
              <a:avLst/>
              <a:gdLst/>
              <a:ahLst/>
              <a:cxnLst>
                <a:cxn ang="0">
                  <a:pos x="141" y="108"/>
                </a:cxn>
                <a:cxn ang="0">
                  <a:pos x="141" y="599"/>
                </a:cxn>
                <a:cxn ang="0">
                  <a:pos x="0" y="599"/>
                </a:cxn>
                <a:cxn ang="0">
                  <a:pos x="0" y="108"/>
                </a:cxn>
                <a:cxn ang="0">
                  <a:pos x="141" y="108"/>
                </a:cxn>
                <a:cxn ang="0">
                  <a:pos x="141" y="0"/>
                </a:cxn>
                <a:cxn ang="0">
                  <a:pos x="141" y="78"/>
                </a:cxn>
                <a:cxn ang="0">
                  <a:pos x="0" y="78"/>
                </a:cxn>
                <a:cxn ang="0">
                  <a:pos x="0" y="0"/>
                </a:cxn>
                <a:cxn ang="0">
                  <a:pos x="141" y="0"/>
                </a:cxn>
              </a:cxnLst>
              <a:rect l="0" t="0" r="r" b="b"/>
              <a:pathLst>
                <a:path w="142" h="600">
                  <a:moveTo>
                    <a:pt x="141" y="108"/>
                  </a:moveTo>
                  <a:lnTo>
                    <a:pt x="141" y="599"/>
                  </a:lnTo>
                  <a:lnTo>
                    <a:pt x="0" y="599"/>
                  </a:lnTo>
                  <a:lnTo>
                    <a:pt x="0" y="108"/>
                  </a:lnTo>
                  <a:lnTo>
                    <a:pt x="141" y="108"/>
                  </a:lnTo>
                  <a:close/>
                  <a:moveTo>
                    <a:pt x="141" y="0"/>
                  </a:moveTo>
                  <a:lnTo>
                    <a:pt x="141" y="78"/>
                  </a:lnTo>
                  <a:lnTo>
                    <a:pt x="0" y="78"/>
                  </a:lnTo>
                  <a:lnTo>
                    <a:pt x="0" y="0"/>
                  </a:lnTo>
                  <a:lnTo>
                    <a:pt x="141" y="0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099" name="Freeform 43"/>
            <p:cNvSpPr>
              <a:spLocks noChangeArrowheads="1"/>
            </p:cNvSpPr>
            <p:nvPr/>
          </p:nvSpPr>
          <p:spPr bwMode="auto">
            <a:xfrm>
              <a:off x="5368" y="3959"/>
              <a:ext cx="71" cy="114"/>
            </a:xfrm>
            <a:custGeom>
              <a:avLst/>
              <a:gdLst/>
              <a:ahLst/>
              <a:cxnLst>
                <a:cxn ang="0">
                  <a:pos x="139" y="9"/>
                </a:cxn>
                <a:cxn ang="0">
                  <a:pos x="136" y="54"/>
                </a:cxn>
                <a:cxn ang="0">
                  <a:pos x="144" y="41"/>
                </a:cxn>
                <a:cxn ang="0">
                  <a:pos x="153" y="30"/>
                </a:cxn>
                <a:cxn ang="0">
                  <a:pos x="161" y="20"/>
                </a:cxn>
                <a:cxn ang="0">
                  <a:pos x="172" y="13"/>
                </a:cxn>
                <a:cxn ang="0">
                  <a:pos x="183" y="6"/>
                </a:cxn>
                <a:cxn ang="0">
                  <a:pos x="195" y="2"/>
                </a:cxn>
                <a:cxn ang="0">
                  <a:pos x="208" y="0"/>
                </a:cxn>
                <a:cxn ang="0">
                  <a:pos x="222" y="0"/>
                </a:cxn>
                <a:cxn ang="0">
                  <a:pos x="238" y="0"/>
                </a:cxn>
                <a:cxn ang="0">
                  <a:pos x="253" y="4"/>
                </a:cxn>
                <a:cxn ang="0">
                  <a:pos x="266" y="10"/>
                </a:cxn>
                <a:cxn ang="0">
                  <a:pos x="279" y="18"/>
                </a:cxn>
                <a:cxn ang="0">
                  <a:pos x="288" y="27"/>
                </a:cxn>
                <a:cxn ang="0">
                  <a:pos x="296" y="39"/>
                </a:cxn>
                <a:cxn ang="0">
                  <a:pos x="303" y="50"/>
                </a:cxn>
                <a:cxn ang="0">
                  <a:pos x="307" y="63"/>
                </a:cxn>
                <a:cxn ang="0">
                  <a:pos x="309" y="79"/>
                </a:cxn>
                <a:cxn ang="0">
                  <a:pos x="311" y="100"/>
                </a:cxn>
                <a:cxn ang="0">
                  <a:pos x="312" y="124"/>
                </a:cxn>
                <a:cxn ang="0">
                  <a:pos x="314" y="156"/>
                </a:cxn>
                <a:cxn ang="0">
                  <a:pos x="314" y="500"/>
                </a:cxn>
                <a:cxn ang="0">
                  <a:pos x="178" y="500"/>
                </a:cxn>
                <a:cxn ang="0">
                  <a:pos x="178" y="161"/>
                </a:cxn>
                <a:cxn ang="0">
                  <a:pos x="177" y="136"/>
                </a:cxn>
                <a:cxn ang="0">
                  <a:pos x="177" y="118"/>
                </a:cxn>
                <a:cxn ang="0">
                  <a:pos x="176" y="105"/>
                </a:cxn>
                <a:cxn ang="0">
                  <a:pos x="175" y="98"/>
                </a:cxn>
                <a:cxn ang="0">
                  <a:pos x="172" y="92"/>
                </a:cxn>
                <a:cxn ang="0">
                  <a:pos x="169" y="88"/>
                </a:cxn>
                <a:cxn ang="0">
                  <a:pos x="164" y="87"/>
                </a:cxn>
                <a:cxn ang="0">
                  <a:pos x="158" y="87"/>
                </a:cxn>
                <a:cxn ang="0">
                  <a:pos x="150" y="87"/>
                </a:cxn>
                <a:cxn ang="0">
                  <a:pos x="146" y="88"/>
                </a:cxn>
                <a:cxn ang="0">
                  <a:pos x="143" y="93"/>
                </a:cxn>
                <a:cxn ang="0">
                  <a:pos x="141" y="100"/>
                </a:cxn>
                <a:cxn ang="0">
                  <a:pos x="139" y="107"/>
                </a:cxn>
                <a:cxn ang="0">
                  <a:pos x="136" y="122"/>
                </a:cxn>
                <a:cxn ang="0">
                  <a:pos x="136" y="143"/>
                </a:cxn>
                <a:cxn ang="0">
                  <a:pos x="136" y="167"/>
                </a:cxn>
                <a:cxn ang="0">
                  <a:pos x="136" y="500"/>
                </a:cxn>
                <a:cxn ang="0">
                  <a:pos x="0" y="500"/>
                </a:cxn>
                <a:cxn ang="0">
                  <a:pos x="0" y="9"/>
                </a:cxn>
                <a:cxn ang="0">
                  <a:pos x="139" y="9"/>
                </a:cxn>
              </a:cxnLst>
              <a:rect l="0" t="0" r="r" b="b"/>
              <a:pathLst>
                <a:path w="315" h="501">
                  <a:moveTo>
                    <a:pt x="139" y="9"/>
                  </a:moveTo>
                  <a:lnTo>
                    <a:pt x="136" y="54"/>
                  </a:lnTo>
                  <a:lnTo>
                    <a:pt x="144" y="41"/>
                  </a:lnTo>
                  <a:lnTo>
                    <a:pt x="153" y="30"/>
                  </a:lnTo>
                  <a:lnTo>
                    <a:pt x="161" y="20"/>
                  </a:lnTo>
                  <a:lnTo>
                    <a:pt x="172" y="13"/>
                  </a:lnTo>
                  <a:lnTo>
                    <a:pt x="183" y="6"/>
                  </a:lnTo>
                  <a:lnTo>
                    <a:pt x="195" y="2"/>
                  </a:lnTo>
                  <a:lnTo>
                    <a:pt x="208" y="0"/>
                  </a:lnTo>
                  <a:lnTo>
                    <a:pt x="222" y="0"/>
                  </a:lnTo>
                  <a:lnTo>
                    <a:pt x="238" y="0"/>
                  </a:lnTo>
                  <a:lnTo>
                    <a:pt x="253" y="4"/>
                  </a:lnTo>
                  <a:lnTo>
                    <a:pt x="266" y="10"/>
                  </a:lnTo>
                  <a:lnTo>
                    <a:pt x="279" y="18"/>
                  </a:lnTo>
                  <a:lnTo>
                    <a:pt x="288" y="27"/>
                  </a:lnTo>
                  <a:lnTo>
                    <a:pt x="296" y="39"/>
                  </a:lnTo>
                  <a:lnTo>
                    <a:pt x="303" y="50"/>
                  </a:lnTo>
                  <a:lnTo>
                    <a:pt x="307" y="63"/>
                  </a:lnTo>
                  <a:lnTo>
                    <a:pt x="309" y="79"/>
                  </a:lnTo>
                  <a:lnTo>
                    <a:pt x="311" y="100"/>
                  </a:lnTo>
                  <a:lnTo>
                    <a:pt x="312" y="124"/>
                  </a:lnTo>
                  <a:lnTo>
                    <a:pt x="314" y="156"/>
                  </a:lnTo>
                  <a:lnTo>
                    <a:pt x="314" y="500"/>
                  </a:lnTo>
                  <a:lnTo>
                    <a:pt x="178" y="500"/>
                  </a:lnTo>
                  <a:lnTo>
                    <a:pt x="178" y="161"/>
                  </a:lnTo>
                  <a:lnTo>
                    <a:pt x="177" y="136"/>
                  </a:lnTo>
                  <a:lnTo>
                    <a:pt x="177" y="118"/>
                  </a:lnTo>
                  <a:lnTo>
                    <a:pt x="176" y="105"/>
                  </a:lnTo>
                  <a:lnTo>
                    <a:pt x="175" y="98"/>
                  </a:lnTo>
                  <a:lnTo>
                    <a:pt x="172" y="92"/>
                  </a:lnTo>
                  <a:lnTo>
                    <a:pt x="169" y="88"/>
                  </a:lnTo>
                  <a:lnTo>
                    <a:pt x="164" y="87"/>
                  </a:lnTo>
                  <a:lnTo>
                    <a:pt x="158" y="87"/>
                  </a:lnTo>
                  <a:lnTo>
                    <a:pt x="150" y="87"/>
                  </a:lnTo>
                  <a:lnTo>
                    <a:pt x="146" y="88"/>
                  </a:lnTo>
                  <a:lnTo>
                    <a:pt x="143" y="93"/>
                  </a:lnTo>
                  <a:lnTo>
                    <a:pt x="141" y="100"/>
                  </a:lnTo>
                  <a:lnTo>
                    <a:pt x="139" y="107"/>
                  </a:lnTo>
                  <a:lnTo>
                    <a:pt x="136" y="122"/>
                  </a:lnTo>
                  <a:lnTo>
                    <a:pt x="136" y="143"/>
                  </a:lnTo>
                  <a:lnTo>
                    <a:pt x="136" y="167"/>
                  </a:lnTo>
                  <a:lnTo>
                    <a:pt x="136" y="500"/>
                  </a:lnTo>
                  <a:lnTo>
                    <a:pt x="0" y="500"/>
                  </a:lnTo>
                  <a:lnTo>
                    <a:pt x="0" y="9"/>
                  </a:lnTo>
                  <a:lnTo>
                    <a:pt x="139" y="9"/>
                  </a:lnTo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1100" name="Freeform 44"/>
            <p:cNvSpPr>
              <a:spLocks noChangeArrowheads="1"/>
            </p:cNvSpPr>
            <p:nvPr/>
          </p:nvSpPr>
          <p:spPr bwMode="auto">
            <a:xfrm>
              <a:off x="5449" y="3959"/>
              <a:ext cx="71" cy="133"/>
            </a:xfrm>
            <a:custGeom>
              <a:avLst/>
              <a:gdLst/>
              <a:ahLst/>
              <a:cxnLst>
                <a:cxn ang="0">
                  <a:pos x="175" y="123"/>
                </a:cxn>
                <a:cxn ang="0">
                  <a:pos x="174" y="101"/>
                </a:cxn>
                <a:cxn ang="0">
                  <a:pos x="169" y="91"/>
                </a:cxn>
                <a:cxn ang="0">
                  <a:pos x="162" y="87"/>
                </a:cxn>
                <a:cxn ang="0">
                  <a:pos x="151" y="87"/>
                </a:cxn>
                <a:cxn ang="0">
                  <a:pos x="142" y="92"/>
                </a:cxn>
                <a:cxn ang="0">
                  <a:pos x="137" y="102"/>
                </a:cxn>
                <a:cxn ang="0">
                  <a:pos x="135" y="124"/>
                </a:cxn>
                <a:cxn ang="0">
                  <a:pos x="135" y="304"/>
                </a:cxn>
                <a:cxn ang="0">
                  <a:pos x="136" y="331"/>
                </a:cxn>
                <a:cxn ang="0">
                  <a:pos x="139" y="346"/>
                </a:cxn>
                <a:cxn ang="0">
                  <a:pos x="144" y="354"/>
                </a:cxn>
                <a:cxn ang="0">
                  <a:pos x="154" y="355"/>
                </a:cxn>
                <a:cxn ang="0">
                  <a:pos x="165" y="353"/>
                </a:cxn>
                <a:cxn ang="0">
                  <a:pos x="171" y="345"/>
                </a:cxn>
                <a:cxn ang="0">
                  <a:pos x="175" y="326"/>
                </a:cxn>
                <a:cxn ang="0">
                  <a:pos x="176" y="292"/>
                </a:cxn>
                <a:cxn ang="0">
                  <a:pos x="312" y="9"/>
                </a:cxn>
                <a:cxn ang="0">
                  <a:pos x="311" y="422"/>
                </a:cxn>
                <a:cxn ang="0">
                  <a:pos x="310" y="471"/>
                </a:cxn>
                <a:cxn ang="0">
                  <a:pos x="306" y="496"/>
                </a:cxn>
                <a:cxn ang="0">
                  <a:pos x="296" y="519"/>
                </a:cxn>
                <a:cxn ang="0">
                  <a:pos x="276" y="544"/>
                </a:cxn>
                <a:cxn ang="0">
                  <a:pos x="248" y="563"/>
                </a:cxn>
                <a:cxn ang="0">
                  <a:pos x="213" y="576"/>
                </a:cxn>
                <a:cxn ang="0">
                  <a:pos x="169" y="581"/>
                </a:cxn>
                <a:cxn ang="0">
                  <a:pos x="113" y="581"/>
                </a:cxn>
                <a:cxn ang="0">
                  <a:pos x="61" y="570"/>
                </a:cxn>
                <a:cxn ang="0">
                  <a:pos x="22" y="544"/>
                </a:cxn>
                <a:cxn ang="0">
                  <a:pos x="2" y="496"/>
                </a:cxn>
                <a:cxn ang="0">
                  <a:pos x="131" y="465"/>
                </a:cxn>
                <a:cxn ang="0">
                  <a:pos x="136" y="489"/>
                </a:cxn>
                <a:cxn ang="0">
                  <a:pos x="152" y="498"/>
                </a:cxn>
                <a:cxn ang="0">
                  <a:pos x="165" y="494"/>
                </a:cxn>
                <a:cxn ang="0">
                  <a:pos x="173" y="488"/>
                </a:cxn>
                <a:cxn ang="0">
                  <a:pos x="177" y="472"/>
                </a:cxn>
                <a:cxn ang="0">
                  <a:pos x="178" y="445"/>
                </a:cxn>
                <a:cxn ang="0">
                  <a:pos x="168" y="415"/>
                </a:cxn>
                <a:cxn ang="0">
                  <a:pos x="150" y="429"/>
                </a:cxn>
                <a:cxn ang="0">
                  <a:pos x="130" y="439"/>
                </a:cxn>
                <a:cxn ang="0">
                  <a:pos x="111" y="444"/>
                </a:cxn>
                <a:cxn ang="0">
                  <a:pos x="83" y="444"/>
                </a:cxn>
                <a:cxn ang="0">
                  <a:pos x="53" y="433"/>
                </a:cxn>
                <a:cxn ang="0">
                  <a:pos x="30" y="418"/>
                </a:cxn>
                <a:cxn ang="0">
                  <a:pos x="14" y="397"/>
                </a:cxn>
                <a:cxn ang="0">
                  <a:pos x="4" y="370"/>
                </a:cxn>
                <a:cxn ang="0">
                  <a:pos x="0" y="332"/>
                </a:cxn>
                <a:cxn ang="0">
                  <a:pos x="0" y="131"/>
                </a:cxn>
                <a:cxn ang="0">
                  <a:pos x="5" y="71"/>
                </a:cxn>
                <a:cxn ang="0">
                  <a:pos x="22" y="30"/>
                </a:cxn>
                <a:cxn ang="0">
                  <a:pos x="50" y="7"/>
                </a:cxn>
                <a:cxn ang="0">
                  <a:pos x="91" y="0"/>
                </a:cxn>
                <a:cxn ang="0">
                  <a:pos x="115" y="2"/>
                </a:cxn>
                <a:cxn ang="0">
                  <a:pos x="138" y="11"/>
                </a:cxn>
                <a:cxn ang="0">
                  <a:pos x="157" y="26"/>
                </a:cxn>
                <a:cxn ang="0">
                  <a:pos x="176" y="45"/>
                </a:cxn>
                <a:cxn ang="0">
                  <a:pos x="312" y="9"/>
                </a:cxn>
              </a:cxnLst>
              <a:rect l="0" t="0" r="r" b="b"/>
              <a:pathLst>
                <a:path w="313" h="585">
                  <a:moveTo>
                    <a:pt x="176" y="139"/>
                  </a:moveTo>
                  <a:lnTo>
                    <a:pt x="175" y="123"/>
                  </a:lnTo>
                  <a:lnTo>
                    <a:pt x="175" y="110"/>
                  </a:lnTo>
                  <a:lnTo>
                    <a:pt x="174" y="101"/>
                  </a:lnTo>
                  <a:lnTo>
                    <a:pt x="173" y="96"/>
                  </a:lnTo>
                  <a:lnTo>
                    <a:pt x="169" y="91"/>
                  </a:lnTo>
                  <a:lnTo>
                    <a:pt x="166" y="88"/>
                  </a:lnTo>
                  <a:lnTo>
                    <a:pt x="162" y="87"/>
                  </a:lnTo>
                  <a:lnTo>
                    <a:pt x="156" y="87"/>
                  </a:lnTo>
                  <a:lnTo>
                    <a:pt x="151" y="87"/>
                  </a:lnTo>
                  <a:lnTo>
                    <a:pt x="147" y="88"/>
                  </a:lnTo>
                  <a:lnTo>
                    <a:pt x="142" y="92"/>
                  </a:lnTo>
                  <a:lnTo>
                    <a:pt x="140" y="97"/>
                  </a:lnTo>
                  <a:lnTo>
                    <a:pt x="137" y="102"/>
                  </a:lnTo>
                  <a:lnTo>
                    <a:pt x="136" y="113"/>
                  </a:lnTo>
                  <a:lnTo>
                    <a:pt x="135" y="124"/>
                  </a:lnTo>
                  <a:lnTo>
                    <a:pt x="135" y="139"/>
                  </a:lnTo>
                  <a:lnTo>
                    <a:pt x="135" y="304"/>
                  </a:lnTo>
                  <a:lnTo>
                    <a:pt x="135" y="318"/>
                  </a:lnTo>
                  <a:lnTo>
                    <a:pt x="136" y="331"/>
                  </a:lnTo>
                  <a:lnTo>
                    <a:pt x="137" y="340"/>
                  </a:lnTo>
                  <a:lnTo>
                    <a:pt x="139" y="346"/>
                  </a:lnTo>
                  <a:lnTo>
                    <a:pt x="141" y="350"/>
                  </a:lnTo>
                  <a:lnTo>
                    <a:pt x="144" y="354"/>
                  </a:lnTo>
                  <a:lnTo>
                    <a:pt x="149" y="355"/>
                  </a:lnTo>
                  <a:lnTo>
                    <a:pt x="154" y="355"/>
                  </a:lnTo>
                  <a:lnTo>
                    <a:pt x="160" y="355"/>
                  </a:lnTo>
                  <a:lnTo>
                    <a:pt x="165" y="353"/>
                  </a:lnTo>
                  <a:lnTo>
                    <a:pt x="168" y="349"/>
                  </a:lnTo>
                  <a:lnTo>
                    <a:pt x="171" y="345"/>
                  </a:lnTo>
                  <a:lnTo>
                    <a:pt x="173" y="337"/>
                  </a:lnTo>
                  <a:lnTo>
                    <a:pt x="175" y="326"/>
                  </a:lnTo>
                  <a:lnTo>
                    <a:pt x="175" y="310"/>
                  </a:lnTo>
                  <a:lnTo>
                    <a:pt x="176" y="292"/>
                  </a:lnTo>
                  <a:lnTo>
                    <a:pt x="176" y="139"/>
                  </a:lnTo>
                  <a:close/>
                  <a:moveTo>
                    <a:pt x="312" y="9"/>
                  </a:moveTo>
                  <a:lnTo>
                    <a:pt x="312" y="387"/>
                  </a:lnTo>
                  <a:lnTo>
                    <a:pt x="311" y="422"/>
                  </a:lnTo>
                  <a:lnTo>
                    <a:pt x="311" y="449"/>
                  </a:lnTo>
                  <a:lnTo>
                    <a:pt x="310" y="471"/>
                  </a:lnTo>
                  <a:lnTo>
                    <a:pt x="310" y="487"/>
                  </a:lnTo>
                  <a:lnTo>
                    <a:pt x="306" y="496"/>
                  </a:lnTo>
                  <a:lnTo>
                    <a:pt x="302" y="507"/>
                  </a:lnTo>
                  <a:lnTo>
                    <a:pt x="296" y="519"/>
                  </a:lnTo>
                  <a:lnTo>
                    <a:pt x="287" y="533"/>
                  </a:lnTo>
                  <a:lnTo>
                    <a:pt x="276" y="544"/>
                  </a:lnTo>
                  <a:lnTo>
                    <a:pt x="263" y="553"/>
                  </a:lnTo>
                  <a:lnTo>
                    <a:pt x="248" y="563"/>
                  </a:lnTo>
                  <a:lnTo>
                    <a:pt x="233" y="570"/>
                  </a:lnTo>
                  <a:lnTo>
                    <a:pt x="213" y="576"/>
                  </a:lnTo>
                  <a:lnTo>
                    <a:pt x="192" y="579"/>
                  </a:lnTo>
                  <a:lnTo>
                    <a:pt x="169" y="581"/>
                  </a:lnTo>
                  <a:lnTo>
                    <a:pt x="144" y="584"/>
                  </a:lnTo>
                  <a:lnTo>
                    <a:pt x="113" y="581"/>
                  </a:lnTo>
                  <a:lnTo>
                    <a:pt x="86" y="578"/>
                  </a:lnTo>
                  <a:lnTo>
                    <a:pt x="61" y="570"/>
                  </a:lnTo>
                  <a:lnTo>
                    <a:pt x="41" y="559"/>
                  </a:lnTo>
                  <a:lnTo>
                    <a:pt x="22" y="544"/>
                  </a:lnTo>
                  <a:lnTo>
                    <a:pt x="10" y="523"/>
                  </a:lnTo>
                  <a:lnTo>
                    <a:pt x="2" y="496"/>
                  </a:lnTo>
                  <a:lnTo>
                    <a:pt x="0" y="465"/>
                  </a:lnTo>
                  <a:lnTo>
                    <a:pt x="131" y="465"/>
                  </a:lnTo>
                  <a:lnTo>
                    <a:pt x="133" y="479"/>
                  </a:lnTo>
                  <a:lnTo>
                    <a:pt x="136" y="489"/>
                  </a:lnTo>
                  <a:lnTo>
                    <a:pt x="142" y="496"/>
                  </a:lnTo>
                  <a:lnTo>
                    <a:pt x="152" y="498"/>
                  </a:lnTo>
                  <a:lnTo>
                    <a:pt x="158" y="497"/>
                  </a:lnTo>
                  <a:lnTo>
                    <a:pt x="165" y="494"/>
                  </a:lnTo>
                  <a:lnTo>
                    <a:pt x="169" y="491"/>
                  </a:lnTo>
                  <a:lnTo>
                    <a:pt x="173" y="488"/>
                  </a:lnTo>
                  <a:lnTo>
                    <a:pt x="175" y="480"/>
                  </a:lnTo>
                  <a:lnTo>
                    <a:pt x="177" y="472"/>
                  </a:lnTo>
                  <a:lnTo>
                    <a:pt x="177" y="459"/>
                  </a:lnTo>
                  <a:lnTo>
                    <a:pt x="178" y="445"/>
                  </a:lnTo>
                  <a:lnTo>
                    <a:pt x="178" y="409"/>
                  </a:lnTo>
                  <a:lnTo>
                    <a:pt x="168" y="415"/>
                  </a:lnTo>
                  <a:lnTo>
                    <a:pt x="160" y="423"/>
                  </a:lnTo>
                  <a:lnTo>
                    <a:pt x="150" y="429"/>
                  </a:lnTo>
                  <a:lnTo>
                    <a:pt x="141" y="435"/>
                  </a:lnTo>
                  <a:lnTo>
                    <a:pt x="130" y="439"/>
                  </a:lnTo>
                  <a:lnTo>
                    <a:pt x="121" y="441"/>
                  </a:lnTo>
                  <a:lnTo>
                    <a:pt x="111" y="444"/>
                  </a:lnTo>
                  <a:lnTo>
                    <a:pt x="101" y="444"/>
                  </a:lnTo>
                  <a:lnTo>
                    <a:pt x="83" y="444"/>
                  </a:lnTo>
                  <a:lnTo>
                    <a:pt x="68" y="440"/>
                  </a:lnTo>
                  <a:lnTo>
                    <a:pt x="53" y="433"/>
                  </a:lnTo>
                  <a:lnTo>
                    <a:pt x="41" y="428"/>
                  </a:lnTo>
                  <a:lnTo>
                    <a:pt x="30" y="418"/>
                  </a:lnTo>
                  <a:lnTo>
                    <a:pt x="21" y="409"/>
                  </a:lnTo>
                  <a:lnTo>
                    <a:pt x="14" y="397"/>
                  </a:lnTo>
                  <a:lnTo>
                    <a:pt x="8" y="385"/>
                  </a:lnTo>
                  <a:lnTo>
                    <a:pt x="4" y="370"/>
                  </a:lnTo>
                  <a:lnTo>
                    <a:pt x="2" y="353"/>
                  </a:lnTo>
                  <a:lnTo>
                    <a:pt x="0" y="332"/>
                  </a:lnTo>
                  <a:lnTo>
                    <a:pt x="0" y="310"/>
                  </a:lnTo>
                  <a:lnTo>
                    <a:pt x="0" y="131"/>
                  </a:lnTo>
                  <a:lnTo>
                    <a:pt x="1" y="98"/>
                  </a:lnTo>
                  <a:lnTo>
                    <a:pt x="5" y="71"/>
                  </a:lnTo>
                  <a:lnTo>
                    <a:pt x="12" y="46"/>
                  </a:lnTo>
                  <a:lnTo>
                    <a:pt x="22" y="30"/>
                  </a:lnTo>
                  <a:lnTo>
                    <a:pt x="34" y="15"/>
                  </a:lnTo>
                  <a:lnTo>
                    <a:pt x="50" y="7"/>
                  </a:lnTo>
                  <a:lnTo>
                    <a:pt x="70" y="1"/>
                  </a:lnTo>
                  <a:lnTo>
                    <a:pt x="91" y="0"/>
                  </a:lnTo>
                  <a:lnTo>
                    <a:pt x="103" y="0"/>
                  </a:lnTo>
                  <a:lnTo>
                    <a:pt x="115" y="2"/>
                  </a:lnTo>
                  <a:lnTo>
                    <a:pt x="127" y="6"/>
                  </a:lnTo>
                  <a:lnTo>
                    <a:pt x="138" y="11"/>
                  </a:lnTo>
                  <a:lnTo>
                    <a:pt x="148" y="17"/>
                  </a:lnTo>
                  <a:lnTo>
                    <a:pt x="157" y="26"/>
                  </a:lnTo>
                  <a:lnTo>
                    <a:pt x="167" y="33"/>
                  </a:lnTo>
                  <a:lnTo>
                    <a:pt x="176" y="45"/>
                  </a:lnTo>
                  <a:lnTo>
                    <a:pt x="185" y="9"/>
                  </a:lnTo>
                  <a:lnTo>
                    <a:pt x="312" y="9"/>
                  </a:lnTo>
                  <a:close/>
                </a:path>
              </a:pathLst>
            </a:custGeom>
            <a:blipFill dpi="0" rotWithShape="0">
              <a:blip r:embed="rId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C0C0C0">
                  <a:alpha val="2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8679" name="Line 45"/>
          <p:cNvSpPr>
            <a:spLocks noChangeShapeType="1"/>
          </p:cNvSpPr>
          <p:nvPr/>
        </p:nvSpPr>
        <p:spPr bwMode="auto">
          <a:xfrm>
            <a:off x="228600" y="5943600"/>
            <a:ext cx="8686800" cy="1588"/>
          </a:xfrm>
          <a:prstGeom prst="line">
            <a:avLst/>
          </a:prstGeom>
          <a:noFill/>
          <a:ln w="2556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scop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6113"/>
            <a:ext cx="9144000" cy="556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scop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0038"/>
            <a:ext cx="9144000" cy="625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scop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1750"/>
            <a:ext cx="8686800" cy="679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ncbi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0"/>
            <a:ext cx="6934200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4038600" y="5943600"/>
            <a:ext cx="437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http://www.ncbi.nlm.nih.gov/Structure/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18</Words>
  <Application>Microsoft Office PowerPoint</Application>
  <PresentationFormat>On-screen Show (4:3)</PresentationFormat>
  <Paragraphs>5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Times New Roman</vt:lpstr>
      <vt:lpstr>Symbol</vt:lpstr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IOCB AS CR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vond</dc:creator>
  <cp:lastModifiedBy>Vondrasek</cp:lastModifiedBy>
  <cp:revision>26</cp:revision>
  <dcterms:created xsi:type="dcterms:W3CDTF">2005-10-24T21:58:14Z</dcterms:created>
  <dcterms:modified xsi:type="dcterms:W3CDTF">2016-03-15T14:14:18Z</dcterms:modified>
</cp:coreProperties>
</file>