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Default Extension="vml" ContentType="application/vnd.openxmlformats-officedocument.vmlDrawing"/>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Layouts/slideLayout15.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xls" ContentType="application/vnd.ms-exce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theme/theme4.xml" ContentType="application/vnd.openxmlformats-officedocument.them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4" r:id="rId1"/>
    <p:sldMasterId id="2147483657" r:id="rId2"/>
  </p:sldMasterIdLst>
  <p:notesMasterIdLst>
    <p:notesMasterId r:id="rId58"/>
  </p:notesMasterIdLst>
  <p:handoutMasterIdLst>
    <p:handoutMasterId r:id="rId59"/>
  </p:handoutMasterIdLst>
  <p:sldIdLst>
    <p:sldId id="270" r:id="rId3"/>
    <p:sldId id="379" r:id="rId4"/>
    <p:sldId id="378" r:id="rId5"/>
    <p:sldId id="380" r:id="rId6"/>
    <p:sldId id="381" r:id="rId7"/>
    <p:sldId id="382" r:id="rId8"/>
    <p:sldId id="353" r:id="rId9"/>
    <p:sldId id="354" r:id="rId10"/>
    <p:sldId id="355" r:id="rId11"/>
    <p:sldId id="356" r:id="rId12"/>
    <p:sldId id="304" r:id="rId13"/>
    <p:sldId id="361" r:id="rId14"/>
    <p:sldId id="402" r:id="rId15"/>
    <p:sldId id="362" r:id="rId16"/>
    <p:sldId id="368" r:id="rId17"/>
    <p:sldId id="369" r:id="rId18"/>
    <p:sldId id="366" r:id="rId19"/>
    <p:sldId id="401" r:id="rId20"/>
    <p:sldId id="370" r:id="rId21"/>
    <p:sldId id="371" r:id="rId22"/>
    <p:sldId id="372" r:id="rId23"/>
    <p:sldId id="373" r:id="rId24"/>
    <p:sldId id="374" r:id="rId25"/>
    <p:sldId id="375" r:id="rId26"/>
    <p:sldId id="376" r:id="rId27"/>
    <p:sldId id="377" r:id="rId28"/>
    <p:sldId id="400" r:id="rId29"/>
    <p:sldId id="383" r:id="rId30"/>
    <p:sldId id="415" r:id="rId31"/>
    <p:sldId id="418" r:id="rId32"/>
    <p:sldId id="416" r:id="rId33"/>
    <p:sldId id="413" r:id="rId34"/>
    <p:sldId id="414" r:id="rId35"/>
    <p:sldId id="411" r:id="rId36"/>
    <p:sldId id="399" r:id="rId37"/>
    <p:sldId id="384" r:id="rId38"/>
    <p:sldId id="407" r:id="rId39"/>
    <p:sldId id="417" r:id="rId40"/>
    <p:sldId id="398" r:id="rId41"/>
    <p:sldId id="387" r:id="rId42"/>
    <p:sldId id="385" r:id="rId43"/>
    <p:sldId id="388" r:id="rId44"/>
    <p:sldId id="389" r:id="rId45"/>
    <p:sldId id="390" r:id="rId46"/>
    <p:sldId id="391" r:id="rId47"/>
    <p:sldId id="392" r:id="rId48"/>
    <p:sldId id="397" r:id="rId49"/>
    <p:sldId id="363" r:id="rId50"/>
    <p:sldId id="364" r:id="rId51"/>
    <p:sldId id="393" r:id="rId52"/>
    <p:sldId id="396" r:id="rId53"/>
    <p:sldId id="403" r:id="rId54"/>
    <p:sldId id="404" r:id="rId55"/>
    <p:sldId id="405" r:id="rId56"/>
    <p:sldId id="406" r:id="rId57"/>
  </p:sldIdLst>
  <p:sldSz cx="9144000" cy="6858000" type="screen4x3"/>
  <p:notesSz cx="6813550" cy="9945688"/>
  <p:defaultTextStyle>
    <a:defPPr>
      <a:defRPr lang="en-US"/>
    </a:defPPr>
    <a:lvl1pPr algn="l" rtl="0" eaLnBrk="0" fontAlgn="base" hangingPunct="0">
      <a:spcBef>
        <a:spcPct val="0"/>
      </a:spcBef>
      <a:spcAft>
        <a:spcPct val="0"/>
      </a:spcAft>
      <a:defRPr sz="2400" kern="1200">
        <a:solidFill>
          <a:schemeClr val="tx1"/>
        </a:solidFill>
        <a:latin typeface="Times" pitchFamily="84" charset="0"/>
        <a:ea typeface="+mn-ea"/>
        <a:cs typeface="+mn-cs"/>
      </a:defRPr>
    </a:lvl1pPr>
    <a:lvl2pPr marL="457200" algn="l" rtl="0" eaLnBrk="0" fontAlgn="base" hangingPunct="0">
      <a:spcBef>
        <a:spcPct val="0"/>
      </a:spcBef>
      <a:spcAft>
        <a:spcPct val="0"/>
      </a:spcAft>
      <a:defRPr sz="2400" kern="1200">
        <a:solidFill>
          <a:schemeClr val="tx1"/>
        </a:solidFill>
        <a:latin typeface="Times" pitchFamily="84" charset="0"/>
        <a:ea typeface="+mn-ea"/>
        <a:cs typeface="+mn-cs"/>
      </a:defRPr>
    </a:lvl2pPr>
    <a:lvl3pPr marL="914400" algn="l" rtl="0" eaLnBrk="0" fontAlgn="base" hangingPunct="0">
      <a:spcBef>
        <a:spcPct val="0"/>
      </a:spcBef>
      <a:spcAft>
        <a:spcPct val="0"/>
      </a:spcAft>
      <a:defRPr sz="2400" kern="1200">
        <a:solidFill>
          <a:schemeClr val="tx1"/>
        </a:solidFill>
        <a:latin typeface="Times" pitchFamily="84" charset="0"/>
        <a:ea typeface="+mn-ea"/>
        <a:cs typeface="+mn-cs"/>
      </a:defRPr>
    </a:lvl3pPr>
    <a:lvl4pPr marL="1371600" algn="l" rtl="0" eaLnBrk="0" fontAlgn="base" hangingPunct="0">
      <a:spcBef>
        <a:spcPct val="0"/>
      </a:spcBef>
      <a:spcAft>
        <a:spcPct val="0"/>
      </a:spcAft>
      <a:defRPr sz="2400" kern="1200">
        <a:solidFill>
          <a:schemeClr val="tx1"/>
        </a:solidFill>
        <a:latin typeface="Times" pitchFamily="84" charset="0"/>
        <a:ea typeface="+mn-ea"/>
        <a:cs typeface="+mn-cs"/>
      </a:defRPr>
    </a:lvl4pPr>
    <a:lvl5pPr marL="1828800" algn="l" rtl="0" eaLnBrk="0" fontAlgn="base" hangingPunct="0">
      <a:spcBef>
        <a:spcPct val="0"/>
      </a:spcBef>
      <a:spcAft>
        <a:spcPct val="0"/>
      </a:spcAft>
      <a:defRPr sz="2400" kern="1200">
        <a:solidFill>
          <a:schemeClr val="tx1"/>
        </a:solidFill>
        <a:latin typeface="Times" pitchFamily="84" charset="0"/>
        <a:ea typeface="+mn-ea"/>
        <a:cs typeface="+mn-cs"/>
      </a:defRPr>
    </a:lvl5pPr>
    <a:lvl6pPr marL="2286000" algn="l" defTabSz="914400" rtl="0" eaLnBrk="1" latinLnBrk="0" hangingPunct="1">
      <a:defRPr sz="2400" kern="1200">
        <a:solidFill>
          <a:schemeClr val="tx1"/>
        </a:solidFill>
        <a:latin typeface="Times" pitchFamily="84" charset="0"/>
        <a:ea typeface="+mn-ea"/>
        <a:cs typeface="+mn-cs"/>
      </a:defRPr>
    </a:lvl6pPr>
    <a:lvl7pPr marL="2743200" algn="l" defTabSz="914400" rtl="0" eaLnBrk="1" latinLnBrk="0" hangingPunct="1">
      <a:defRPr sz="2400" kern="1200">
        <a:solidFill>
          <a:schemeClr val="tx1"/>
        </a:solidFill>
        <a:latin typeface="Times" pitchFamily="84" charset="0"/>
        <a:ea typeface="+mn-ea"/>
        <a:cs typeface="+mn-cs"/>
      </a:defRPr>
    </a:lvl7pPr>
    <a:lvl8pPr marL="3200400" algn="l" defTabSz="914400" rtl="0" eaLnBrk="1" latinLnBrk="0" hangingPunct="1">
      <a:defRPr sz="2400" kern="1200">
        <a:solidFill>
          <a:schemeClr val="tx1"/>
        </a:solidFill>
        <a:latin typeface="Times" pitchFamily="84" charset="0"/>
        <a:ea typeface="+mn-ea"/>
        <a:cs typeface="+mn-cs"/>
      </a:defRPr>
    </a:lvl8pPr>
    <a:lvl9pPr marL="3657600" algn="l" defTabSz="914400" rtl="0" eaLnBrk="1" latinLnBrk="0" hangingPunct="1">
      <a:defRPr sz="2400" kern="1200">
        <a:solidFill>
          <a:schemeClr val="tx1"/>
        </a:solidFill>
        <a:latin typeface="Times" pitchFamily="8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showPr>
  <p:clrMru>
    <a:srgbClr val="6F95BB"/>
    <a:srgbClr val="CACBC9"/>
    <a:srgbClr val="3D50AF"/>
    <a:srgbClr val="679966"/>
    <a:srgbClr val="801718"/>
    <a:srgbClr val="800000"/>
    <a:srgbClr val="2814A0"/>
    <a:srgbClr val="CC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6" autoAdjust="0"/>
    <p:restoredTop sz="94533" autoAdjust="0"/>
  </p:normalViewPr>
  <p:slideViewPr>
    <p:cSldViewPr snapToGrid="0">
      <p:cViewPr varScale="1">
        <p:scale>
          <a:sx n="103" d="100"/>
          <a:sy n="103" d="100"/>
        </p:scale>
        <p:origin x="-1140" y="-102"/>
      </p:cViewPr>
      <p:guideLst>
        <p:guide orient="horz" pos="2160"/>
        <p:guide pos="2880"/>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120" d="100"/>
          <a:sy n="120" d="100"/>
        </p:scale>
        <p:origin x="-2752" y="-104"/>
      </p:cViewPr>
      <p:guideLst>
        <p:guide orient="horz" pos="3133"/>
        <p:guide pos="2146"/>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handoutMaster" Target="handoutMasters/handoutMaster1.xml"/></Relationships>
</file>

<file path=ppt/_rels/viewProps.xml.rels><?xml version="1.0" encoding="UTF-8" standalone="yes"?>
<Relationships xmlns="http://schemas.openxmlformats.org/package/2006/relationships"><Relationship Id="rId3" Type="http://schemas.openxmlformats.org/officeDocument/2006/relationships/slide" Target="slides/slide11.xml"/><Relationship Id="rId2" Type="http://schemas.openxmlformats.org/officeDocument/2006/relationships/slide" Target="slides/slide5.xml"/><Relationship Id="rId1" Type="http://schemas.openxmlformats.org/officeDocument/2006/relationships/slide" Target="slides/slide3.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image" Target="../media/image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3250" name="Rectangle 2"/>
          <p:cNvSpPr>
            <a:spLocks noGrp="1" noChangeArrowheads="1"/>
          </p:cNvSpPr>
          <p:nvPr>
            <p:ph type="hdr" sz="quarter"/>
          </p:nvPr>
        </p:nvSpPr>
        <p:spPr bwMode="auto">
          <a:xfrm>
            <a:off x="0" y="0"/>
            <a:ext cx="29527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pitchFamily="34" charset="0"/>
              </a:defRPr>
            </a:lvl1pPr>
          </a:lstStyle>
          <a:p>
            <a:r>
              <a:rPr lang="en-US" altLang="ja-JP"/>
              <a:t>wwPDB AC Meeting @ IUCr</a:t>
            </a:r>
          </a:p>
        </p:txBody>
      </p:sp>
      <p:sp>
        <p:nvSpPr>
          <p:cNvPr id="53251" name="Rectangle 3"/>
          <p:cNvSpPr>
            <a:spLocks noGrp="1" noChangeArrowheads="1"/>
          </p:cNvSpPr>
          <p:nvPr>
            <p:ph type="dt" sz="quarter" idx="1"/>
          </p:nvPr>
        </p:nvSpPr>
        <p:spPr bwMode="auto">
          <a:xfrm>
            <a:off x="3860800" y="0"/>
            <a:ext cx="29527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pitchFamily="34" charset="0"/>
              </a:defRPr>
            </a:lvl1pPr>
          </a:lstStyle>
          <a:p>
            <a:r>
              <a:rPr lang="en-US" altLang="ja-JP"/>
              <a:t>Florence, Italy • August 30, 2005</a:t>
            </a:r>
          </a:p>
        </p:txBody>
      </p:sp>
      <p:sp>
        <p:nvSpPr>
          <p:cNvPr id="53252" name="Rectangle 4"/>
          <p:cNvSpPr>
            <a:spLocks noGrp="1" noChangeArrowheads="1"/>
          </p:cNvSpPr>
          <p:nvPr>
            <p:ph type="ftr" sz="quarter" idx="2"/>
          </p:nvPr>
        </p:nvSpPr>
        <p:spPr bwMode="auto">
          <a:xfrm>
            <a:off x="0" y="9448800"/>
            <a:ext cx="295275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ltLang="ja-JP"/>
          </a:p>
        </p:txBody>
      </p:sp>
      <p:sp>
        <p:nvSpPr>
          <p:cNvPr id="53253" name="Rectangle 5"/>
          <p:cNvSpPr>
            <a:spLocks noGrp="1" noChangeArrowheads="1"/>
          </p:cNvSpPr>
          <p:nvPr>
            <p:ph type="sldNum" sz="quarter" idx="3"/>
          </p:nvPr>
        </p:nvSpPr>
        <p:spPr bwMode="auto">
          <a:xfrm>
            <a:off x="3860800" y="9448800"/>
            <a:ext cx="295275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3E18EFED-D39B-4E77-983A-5267D18B3590}" type="slidenum">
              <a:rPr lang="en-US" altLang="ja-JP"/>
              <a:pPr/>
              <a:t>‹#›</a:t>
            </a:fld>
            <a:endParaRPr lang="en-US" altLang="ja-JP"/>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527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ltLang="ja-JP"/>
          </a:p>
        </p:txBody>
      </p:sp>
      <p:sp>
        <p:nvSpPr>
          <p:cNvPr id="5123" name="Rectangle 3"/>
          <p:cNvSpPr>
            <a:spLocks noGrp="1" noChangeArrowheads="1"/>
          </p:cNvSpPr>
          <p:nvPr>
            <p:ph type="dt" idx="1"/>
          </p:nvPr>
        </p:nvSpPr>
        <p:spPr bwMode="auto">
          <a:xfrm>
            <a:off x="3860800" y="0"/>
            <a:ext cx="29527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ltLang="ja-JP"/>
          </a:p>
        </p:txBody>
      </p:sp>
      <p:sp>
        <p:nvSpPr>
          <p:cNvPr id="5124" name="Rectangle 4"/>
          <p:cNvSpPr>
            <a:spLocks noChangeArrowheads="1" noTextEdit="1"/>
          </p:cNvSpPr>
          <p:nvPr>
            <p:ph type="sldImg" idx="2"/>
          </p:nvPr>
        </p:nvSpPr>
        <p:spPr bwMode="auto">
          <a:xfrm>
            <a:off x="920750" y="746125"/>
            <a:ext cx="4972050" cy="3729038"/>
          </a:xfrm>
          <a:prstGeom prst="rect">
            <a:avLst/>
          </a:prstGeom>
          <a:noFill/>
          <a:ln w="9525">
            <a:solidFill>
              <a:srgbClr val="000000"/>
            </a:solidFill>
            <a:miter lim="800000"/>
            <a:headEnd/>
            <a:tailEnd/>
          </a:ln>
          <a:effectLst/>
        </p:spPr>
      </p:sp>
      <p:sp>
        <p:nvSpPr>
          <p:cNvPr id="5125" name="Rectangle 5"/>
          <p:cNvSpPr>
            <a:spLocks noGrp="1" noChangeArrowheads="1"/>
          </p:cNvSpPr>
          <p:nvPr>
            <p:ph type="body" sz="quarter" idx="3"/>
          </p:nvPr>
        </p:nvSpPr>
        <p:spPr bwMode="auto">
          <a:xfrm>
            <a:off x="908050" y="4724400"/>
            <a:ext cx="4997450" cy="44751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p>
        </p:txBody>
      </p:sp>
      <p:sp>
        <p:nvSpPr>
          <p:cNvPr id="5126" name="Rectangle 6"/>
          <p:cNvSpPr>
            <a:spLocks noGrp="1" noChangeArrowheads="1"/>
          </p:cNvSpPr>
          <p:nvPr>
            <p:ph type="ftr" sz="quarter" idx="4"/>
          </p:nvPr>
        </p:nvSpPr>
        <p:spPr bwMode="auto">
          <a:xfrm>
            <a:off x="0" y="9448800"/>
            <a:ext cx="295275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ltLang="ja-JP"/>
          </a:p>
        </p:txBody>
      </p:sp>
      <p:sp>
        <p:nvSpPr>
          <p:cNvPr id="5127" name="Rectangle 7"/>
          <p:cNvSpPr>
            <a:spLocks noGrp="1" noChangeArrowheads="1"/>
          </p:cNvSpPr>
          <p:nvPr>
            <p:ph type="sldNum" sz="quarter" idx="5"/>
          </p:nvPr>
        </p:nvSpPr>
        <p:spPr bwMode="auto">
          <a:xfrm>
            <a:off x="3860800" y="9448800"/>
            <a:ext cx="295275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F071BB94-C5DA-4734-B682-2C44D68F1552}" type="slidenum">
              <a:rPr lang="en-US" altLang="ja-JP"/>
              <a:pPr/>
              <a:t>‹#›</a:t>
            </a:fld>
            <a:endParaRPr lang="en-US" altLang="ja-JP"/>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pitchFamily="84" charset="0"/>
        <a:ea typeface="+mn-ea"/>
        <a:cs typeface="+mn-cs"/>
      </a:defRPr>
    </a:lvl1pPr>
    <a:lvl2pPr marL="457200" algn="l" rtl="0" fontAlgn="base">
      <a:spcBef>
        <a:spcPct val="30000"/>
      </a:spcBef>
      <a:spcAft>
        <a:spcPct val="0"/>
      </a:spcAft>
      <a:defRPr sz="1200" kern="1200">
        <a:solidFill>
          <a:schemeClr val="tx1"/>
        </a:solidFill>
        <a:latin typeface="Times" pitchFamily="84" charset="0"/>
        <a:ea typeface="+mn-ea"/>
        <a:cs typeface="+mn-cs"/>
      </a:defRPr>
    </a:lvl2pPr>
    <a:lvl3pPr marL="914400" algn="l" rtl="0" fontAlgn="base">
      <a:spcBef>
        <a:spcPct val="30000"/>
      </a:spcBef>
      <a:spcAft>
        <a:spcPct val="0"/>
      </a:spcAft>
      <a:defRPr sz="1200" kern="1200">
        <a:solidFill>
          <a:schemeClr val="tx1"/>
        </a:solidFill>
        <a:latin typeface="Times" pitchFamily="84" charset="0"/>
        <a:ea typeface="+mn-ea"/>
        <a:cs typeface="+mn-cs"/>
      </a:defRPr>
    </a:lvl3pPr>
    <a:lvl4pPr marL="1371600" algn="l" rtl="0" fontAlgn="base">
      <a:spcBef>
        <a:spcPct val="30000"/>
      </a:spcBef>
      <a:spcAft>
        <a:spcPct val="0"/>
      </a:spcAft>
      <a:defRPr sz="1200" kern="1200">
        <a:solidFill>
          <a:schemeClr val="tx1"/>
        </a:solidFill>
        <a:latin typeface="Times" pitchFamily="84" charset="0"/>
        <a:ea typeface="+mn-ea"/>
        <a:cs typeface="+mn-cs"/>
      </a:defRPr>
    </a:lvl4pPr>
    <a:lvl5pPr marL="1828800" algn="l" rtl="0" fontAlgn="base">
      <a:spcBef>
        <a:spcPct val="30000"/>
      </a:spcBef>
      <a:spcAft>
        <a:spcPct val="0"/>
      </a:spcAft>
      <a:defRPr sz="1200" kern="1200">
        <a:solidFill>
          <a:schemeClr val="tx1"/>
        </a:solidFill>
        <a:latin typeface="Times" pitchFamily="8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CDF9308-8A8C-4FA9-B175-6F4D2BBE0CA7}" type="slidenum">
              <a:rPr lang="en-US" altLang="ja-JP"/>
              <a:pPr/>
              <a:t>1</a:t>
            </a:fld>
            <a:endParaRPr lang="en-US" altLang="ja-JP"/>
          </a:p>
        </p:txBody>
      </p:sp>
      <p:sp>
        <p:nvSpPr>
          <p:cNvPr id="269314" name="Rectangle 2"/>
          <p:cNvSpPr>
            <a:spLocks noChangeArrowheads="1" noTextEdit="1"/>
          </p:cNvSpPr>
          <p:nvPr>
            <p:ph type="sldImg"/>
          </p:nvPr>
        </p:nvSpPr>
        <p:spPr>
          <a:ln/>
        </p:spPr>
      </p:sp>
      <p:sp>
        <p:nvSpPr>
          <p:cNvPr id="269315"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2BBEAC-2DC6-493D-8D44-C1028C20E7B3}" type="slidenum">
              <a:rPr lang="en-US" altLang="ja-JP"/>
              <a:pPr/>
              <a:t>2</a:t>
            </a:fld>
            <a:endParaRPr lang="en-US" altLang="ja-JP"/>
          </a:p>
        </p:txBody>
      </p:sp>
      <p:sp>
        <p:nvSpPr>
          <p:cNvPr id="363522" name="Rectangle 2"/>
          <p:cNvSpPr>
            <a:spLocks noChangeArrowheads="1"/>
          </p:cNvSpPr>
          <p:nvPr>
            <p:ph type="sldImg"/>
          </p:nvPr>
        </p:nvSpPr>
        <p:spPr bwMode="auto">
          <a:xfrm>
            <a:off x="920750" y="746125"/>
            <a:ext cx="4972050" cy="3729038"/>
          </a:xfrm>
          <a:prstGeom prst="rect">
            <a:avLst/>
          </a:prstGeom>
          <a:solidFill>
            <a:srgbClr val="FFFFFF"/>
          </a:solidFill>
          <a:ln>
            <a:solidFill>
              <a:srgbClr val="000000"/>
            </a:solidFill>
            <a:miter lim="800000"/>
            <a:headEnd/>
            <a:tailEnd/>
          </a:ln>
        </p:spPr>
      </p:sp>
      <p:sp>
        <p:nvSpPr>
          <p:cNvPr id="363523" name="Rectangle 3"/>
          <p:cNvSpPr>
            <a:spLocks noChangeArrowheads="1"/>
          </p:cNvSpPr>
          <p:nvPr>
            <p:ph type="body" idx="1"/>
          </p:nvPr>
        </p:nvSpPr>
        <p:spPr bwMode="auto">
          <a:xfrm>
            <a:off x="908050" y="4724400"/>
            <a:ext cx="4997450" cy="4475163"/>
          </a:xfrm>
          <a:prstGeom prst="rect">
            <a:avLst/>
          </a:prstGeom>
          <a:solidFill>
            <a:srgbClr val="FFFFFF"/>
          </a:solidFill>
          <a:ln>
            <a:solidFill>
              <a:srgbClr val="000000"/>
            </a:solidFill>
            <a:miter lim="800000"/>
            <a:headEnd/>
            <a:tailEnd/>
          </a:ln>
        </p:spPr>
        <p:txBody>
          <a:bodyPr/>
          <a:lstStyle/>
          <a:p>
            <a:r>
              <a:rPr lang="en-US" altLang="ja-JP"/>
              <a:t>Use wwPDB logo done</a:t>
            </a:r>
          </a:p>
          <a:p>
            <a:r>
              <a:rPr lang="en-US" altLang="ja-JP"/>
              <a:t>Add URL done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8D706E5-3405-4ADD-9FA7-B2F1715D3F90}" type="slidenum">
              <a:rPr lang="en-US" altLang="ja-JP"/>
              <a:pPr/>
              <a:t>3</a:t>
            </a:fld>
            <a:endParaRPr lang="en-US" altLang="ja-JP"/>
          </a:p>
        </p:txBody>
      </p:sp>
      <p:sp>
        <p:nvSpPr>
          <p:cNvPr id="361474" name="Rectangle 2"/>
          <p:cNvSpPr>
            <a:spLocks noChangeArrowheads="1"/>
          </p:cNvSpPr>
          <p:nvPr>
            <p:ph type="sldImg"/>
          </p:nvPr>
        </p:nvSpPr>
        <p:spPr bwMode="auto">
          <a:xfrm>
            <a:off x="920750" y="746125"/>
            <a:ext cx="4972050" cy="3729038"/>
          </a:xfrm>
          <a:prstGeom prst="rect">
            <a:avLst/>
          </a:prstGeom>
          <a:solidFill>
            <a:srgbClr val="FFFFFF"/>
          </a:solidFill>
          <a:ln>
            <a:solidFill>
              <a:srgbClr val="000000"/>
            </a:solidFill>
            <a:miter lim="800000"/>
            <a:headEnd/>
            <a:tailEnd/>
          </a:ln>
        </p:spPr>
      </p:sp>
      <p:sp>
        <p:nvSpPr>
          <p:cNvPr id="361475" name="Rectangle 3"/>
          <p:cNvSpPr>
            <a:spLocks noChangeArrowheads="1"/>
          </p:cNvSpPr>
          <p:nvPr>
            <p:ph type="body" idx="1"/>
          </p:nvPr>
        </p:nvSpPr>
        <p:spPr bwMode="auto">
          <a:xfrm>
            <a:off x="908050" y="4724400"/>
            <a:ext cx="4997450" cy="4475163"/>
          </a:xfrm>
          <a:prstGeom prst="rect">
            <a:avLst/>
          </a:prstGeom>
          <a:solidFill>
            <a:srgbClr val="FFFFFF"/>
          </a:solidFill>
          <a:ln>
            <a:solidFill>
              <a:srgbClr val="000000"/>
            </a:solidFill>
            <a:miter lim="800000"/>
            <a:headEnd/>
            <a:tailEnd/>
          </a:ln>
        </p:spPr>
        <p:txBody>
          <a:bodyPr/>
          <a:lstStyle/>
          <a:p>
            <a:endParaRPr lang="ja-JP"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C220C30-BDB6-42DB-B06A-CB8680BBCF22}" type="slidenum">
              <a:rPr lang="en-US" altLang="ja-JP"/>
              <a:pPr/>
              <a:t>4</a:t>
            </a:fld>
            <a:endParaRPr lang="en-US" altLang="ja-JP"/>
          </a:p>
        </p:txBody>
      </p:sp>
      <p:sp>
        <p:nvSpPr>
          <p:cNvPr id="365570" name="Rectangle 2"/>
          <p:cNvSpPr>
            <a:spLocks noChangeArrowheads="1"/>
          </p:cNvSpPr>
          <p:nvPr>
            <p:ph type="sldImg"/>
          </p:nvPr>
        </p:nvSpPr>
        <p:spPr bwMode="auto">
          <a:xfrm>
            <a:off x="920750" y="746125"/>
            <a:ext cx="4972050" cy="3729038"/>
          </a:xfrm>
          <a:prstGeom prst="rect">
            <a:avLst/>
          </a:prstGeom>
          <a:solidFill>
            <a:srgbClr val="FFFFFF"/>
          </a:solidFill>
          <a:ln>
            <a:solidFill>
              <a:srgbClr val="000000"/>
            </a:solidFill>
            <a:miter lim="800000"/>
            <a:headEnd/>
            <a:tailEnd/>
          </a:ln>
        </p:spPr>
      </p:sp>
      <p:sp>
        <p:nvSpPr>
          <p:cNvPr id="365571" name="Rectangle 3"/>
          <p:cNvSpPr>
            <a:spLocks noChangeArrowheads="1"/>
          </p:cNvSpPr>
          <p:nvPr>
            <p:ph type="body" idx="1"/>
          </p:nvPr>
        </p:nvSpPr>
        <p:spPr bwMode="auto">
          <a:xfrm>
            <a:off x="908050" y="4724400"/>
            <a:ext cx="4997450" cy="4475163"/>
          </a:xfrm>
          <a:prstGeom prst="rect">
            <a:avLst/>
          </a:prstGeom>
          <a:solidFill>
            <a:srgbClr val="FFFFFF"/>
          </a:solidFill>
          <a:ln>
            <a:solidFill>
              <a:srgbClr val="000000"/>
            </a:solidFill>
            <a:miter lim="800000"/>
            <a:headEnd/>
            <a:tailEnd/>
          </a:ln>
        </p:spPr>
        <p:txBody>
          <a:bodyPr/>
          <a:lstStyle/>
          <a:p>
            <a:endParaRPr lang="ja-JP"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AD4F5B-B623-4276-B165-C8101F427A3B}" type="slidenum">
              <a:rPr lang="en-US" altLang="ja-JP"/>
              <a:pPr/>
              <a:t>5</a:t>
            </a:fld>
            <a:endParaRPr lang="en-US" altLang="ja-JP"/>
          </a:p>
        </p:txBody>
      </p:sp>
      <p:sp>
        <p:nvSpPr>
          <p:cNvPr id="367618" name="Rectangle 2"/>
          <p:cNvSpPr>
            <a:spLocks noChangeArrowheads="1"/>
          </p:cNvSpPr>
          <p:nvPr>
            <p:ph type="sldImg"/>
          </p:nvPr>
        </p:nvSpPr>
        <p:spPr bwMode="auto">
          <a:xfrm>
            <a:off x="920750" y="746125"/>
            <a:ext cx="4972050" cy="3729038"/>
          </a:xfrm>
          <a:prstGeom prst="rect">
            <a:avLst/>
          </a:prstGeom>
          <a:solidFill>
            <a:srgbClr val="FFFFFF"/>
          </a:solidFill>
          <a:ln>
            <a:solidFill>
              <a:srgbClr val="000000"/>
            </a:solidFill>
            <a:miter lim="800000"/>
            <a:headEnd/>
            <a:tailEnd/>
          </a:ln>
        </p:spPr>
      </p:sp>
      <p:sp>
        <p:nvSpPr>
          <p:cNvPr id="367619" name="Rectangle 3"/>
          <p:cNvSpPr>
            <a:spLocks noChangeArrowheads="1"/>
          </p:cNvSpPr>
          <p:nvPr>
            <p:ph type="body" idx="1"/>
          </p:nvPr>
        </p:nvSpPr>
        <p:spPr bwMode="auto">
          <a:xfrm>
            <a:off x="908050" y="4724400"/>
            <a:ext cx="4997450" cy="4475163"/>
          </a:xfrm>
          <a:prstGeom prst="rect">
            <a:avLst/>
          </a:prstGeom>
          <a:solidFill>
            <a:srgbClr val="FFFFFF"/>
          </a:solidFill>
          <a:ln>
            <a:solidFill>
              <a:srgbClr val="000000"/>
            </a:solidFill>
            <a:miter lim="800000"/>
            <a:headEnd/>
            <a:tailEnd/>
          </a:ln>
        </p:spPr>
        <p:txBody>
          <a:bodyPr/>
          <a:lstStyle/>
          <a:p>
            <a:endParaRPr lang="ja-JP"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55EC49-ED5F-4A22-938A-FBD9B8707610}" type="slidenum">
              <a:rPr lang="en-US" altLang="ja-JP"/>
              <a:pPr/>
              <a:t>6</a:t>
            </a:fld>
            <a:endParaRPr lang="en-US" altLang="ja-JP"/>
          </a:p>
        </p:txBody>
      </p:sp>
      <p:sp>
        <p:nvSpPr>
          <p:cNvPr id="369666" name="Rectangle 2"/>
          <p:cNvSpPr>
            <a:spLocks noChangeArrowheads="1"/>
          </p:cNvSpPr>
          <p:nvPr>
            <p:ph type="sldImg"/>
          </p:nvPr>
        </p:nvSpPr>
        <p:spPr bwMode="auto">
          <a:xfrm>
            <a:off x="920750" y="746125"/>
            <a:ext cx="4972050" cy="3729038"/>
          </a:xfrm>
          <a:prstGeom prst="rect">
            <a:avLst/>
          </a:prstGeom>
          <a:solidFill>
            <a:srgbClr val="FFFFFF"/>
          </a:solidFill>
          <a:ln>
            <a:solidFill>
              <a:srgbClr val="000000"/>
            </a:solidFill>
            <a:miter lim="800000"/>
            <a:headEnd/>
            <a:tailEnd/>
          </a:ln>
        </p:spPr>
      </p:sp>
      <p:sp>
        <p:nvSpPr>
          <p:cNvPr id="369667" name="Rectangle 3"/>
          <p:cNvSpPr>
            <a:spLocks noChangeArrowheads="1"/>
          </p:cNvSpPr>
          <p:nvPr>
            <p:ph type="body" idx="1"/>
          </p:nvPr>
        </p:nvSpPr>
        <p:spPr bwMode="auto">
          <a:xfrm>
            <a:off x="908050" y="4724400"/>
            <a:ext cx="4997450" cy="4475163"/>
          </a:xfrm>
          <a:prstGeom prst="rect">
            <a:avLst/>
          </a:prstGeom>
          <a:solidFill>
            <a:srgbClr val="FFFFFF"/>
          </a:solidFill>
          <a:ln>
            <a:solidFill>
              <a:srgbClr val="000000"/>
            </a:solidFill>
            <a:miter lim="800000"/>
            <a:headEnd/>
            <a:tailEnd/>
          </a:ln>
        </p:spPr>
        <p:txBody>
          <a:bodyPr/>
          <a:lstStyle/>
          <a:p>
            <a:r>
              <a:rPr lang="ja-JP" altLang="en-US"/>
              <a:t>Changed to “exhibit stand” since it‘s a wwPDB exhibit stand -- we’re not sharing the space with another organization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3123C1-4BCC-48EF-967A-9A0F1D12846C}" type="slidenum">
              <a:rPr lang="en-US" altLang="ja-JP"/>
              <a:pPr/>
              <a:t>7</a:t>
            </a:fld>
            <a:endParaRPr lang="en-US" altLang="ja-JP"/>
          </a:p>
        </p:txBody>
      </p:sp>
      <p:sp>
        <p:nvSpPr>
          <p:cNvPr id="309250" name="Rectangle 2"/>
          <p:cNvSpPr>
            <a:spLocks noChangeArrowheads="1" noTextEdit="1"/>
          </p:cNvSpPr>
          <p:nvPr>
            <p:ph type="sldImg"/>
          </p:nvPr>
        </p:nvSpPr>
        <p:spPr>
          <a:ln/>
        </p:spPr>
      </p:sp>
      <p:sp>
        <p:nvSpPr>
          <p:cNvPr id="309251"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1F8E59C-4B85-446D-87EA-FF2EC860228B}" type="slidenum">
              <a:rPr lang="en-US" altLang="ja-JP"/>
              <a:pPr/>
              <a:t>8</a:t>
            </a:fld>
            <a:endParaRPr lang="en-US" altLang="ja-JP"/>
          </a:p>
        </p:txBody>
      </p:sp>
      <p:sp>
        <p:nvSpPr>
          <p:cNvPr id="311298" name="Rectangle 2"/>
          <p:cNvSpPr>
            <a:spLocks noChangeArrowheads="1" noTextEdit="1"/>
          </p:cNvSpPr>
          <p:nvPr>
            <p:ph type="sldImg"/>
          </p:nvPr>
        </p:nvSpPr>
        <p:spPr>
          <a:ln/>
        </p:spPr>
      </p:sp>
      <p:sp>
        <p:nvSpPr>
          <p:cNvPr id="311299"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7AD6D22-2789-4A69-910B-89A480FAB3B9}" type="slidenum">
              <a:rPr lang="en-US" altLang="ja-JP"/>
              <a:pPr/>
              <a:t>9</a:t>
            </a:fld>
            <a:endParaRPr lang="en-US" altLang="ja-JP"/>
          </a:p>
        </p:txBody>
      </p:sp>
      <p:sp>
        <p:nvSpPr>
          <p:cNvPr id="313346" name="Rectangle 2"/>
          <p:cNvSpPr>
            <a:spLocks noChangeArrowheads="1" noTextEdit="1"/>
          </p:cNvSpPr>
          <p:nvPr>
            <p:ph type="sldImg"/>
          </p:nvPr>
        </p:nvSpPr>
        <p:spPr>
          <a:ln/>
        </p:spPr>
      </p:sp>
      <p:sp>
        <p:nvSpPr>
          <p:cNvPr id="313347" name="Rectangle 3"/>
          <p:cNvSpPr>
            <a:spLocks noGrp="1" noChangeArrowheads="1"/>
          </p:cNvSpPr>
          <p:nvPr>
            <p:ph type="body" idx="1"/>
          </p:nvPr>
        </p:nvSpPr>
        <p:spPr/>
        <p:txBody>
          <a:bodyPr/>
          <a:lstStyle/>
          <a:p>
            <a:r>
              <a:rPr lang="en-US" altLang="ja-JP"/>
              <a:t>Xml letter</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AE3767-AE74-47F4-B307-B9B700350ADF}" type="slidenum">
              <a:rPr lang="en-US" altLang="ja-JP"/>
              <a:pPr/>
              <a:t>10</a:t>
            </a:fld>
            <a:endParaRPr lang="en-US" altLang="ja-JP"/>
          </a:p>
        </p:txBody>
      </p:sp>
      <p:sp>
        <p:nvSpPr>
          <p:cNvPr id="315394" name="Rectangle 2"/>
          <p:cNvSpPr>
            <a:spLocks noChangeArrowheads="1" noTextEdit="1"/>
          </p:cNvSpPr>
          <p:nvPr>
            <p:ph type="sldImg"/>
          </p:nvPr>
        </p:nvSpPr>
        <p:spPr>
          <a:ln/>
        </p:spPr>
      </p:sp>
      <p:sp>
        <p:nvSpPr>
          <p:cNvPr id="315395" name="Rectangle 3"/>
          <p:cNvSpPr>
            <a:spLocks noGrp="1" noChangeArrowheads="1"/>
          </p:cNvSpPr>
          <p:nvPr>
            <p:ph type="body" idx="1"/>
          </p:nvPr>
        </p:nvSpPr>
        <p:spPr/>
        <p:txBody>
          <a:bodyPr/>
          <a:lstStyle/>
          <a:p>
            <a:r>
              <a:rPr lang="en-US" altLang="ja-JP"/>
              <a:t>Papers that mention wwPDB</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D537C76-A8F1-4FDD-932F-16113033C675}" type="slidenum">
              <a:rPr lang="en-US" altLang="ja-JP"/>
              <a:pPr/>
              <a:t>11</a:t>
            </a:fld>
            <a:endParaRPr lang="en-US" altLang="ja-JP"/>
          </a:p>
        </p:txBody>
      </p:sp>
      <p:sp>
        <p:nvSpPr>
          <p:cNvPr id="80898" name="Rectangle 2"/>
          <p:cNvSpPr>
            <a:spLocks noChangeArrowheads="1"/>
          </p:cNvSpPr>
          <p:nvPr>
            <p:ph type="sldImg"/>
          </p:nvPr>
        </p:nvSpPr>
        <p:spPr bwMode="auto">
          <a:xfrm>
            <a:off x="920750" y="746125"/>
            <a:ext cx="4972050" cy="3729038"/>
          </a:xfrm>
          <a:prstGeom prst="rect">
            <a:avLst/>
          </a:prstGeom>
          <a:solidFill>
            <a:srgbClr val="FFFFFF"/>
          </a:solidFill>
          <a:ln>
            <a:solidFill>
              <a:srgbClr val="000000"/>
            </a:solidFill>
            <a:miter lim="800000"/>
            <a:headEnd/>
            <a:tailEnd/>
          </a:ln>
        </p:spPr>
      </p:sp>
      <p:sp>
        <p:nvSpPr>
          <p:cNvPr id="80899" name="Rectangle 3"/>
          <p:cNvSpPr>
            <a:spLocks noChangeArrowheads="1"/>
          </p:cNvSpPr>
          <p:nvPr>
            <p:ph type="body" idx="1"/>
          </p:nvPr>
        </p:nvSpPr>
        <p:spPr bwMode="auto">
          <a:xfrm>
            <a:off x="908050" y="4724400"/>
            <a:ext cx="4997450" cy="4475163"/>
          </a:xfrm>
          <a:prstGeom prst="rect">
            <a:avLst/>
          </a:prstGeom>
          <a:solidFill>
            <a:srgbClr val="FFFFFF"/>
          </a:solidFill>
          <a:ln>
            <a:solidFill>
              <a:srgbClr val="000000"/>
            </a:solidFill>
            <a:miter lim="800000"/>
            <a:headEnd/>
            <a:tailEnd/>
          </a:ln>
        </p:spPr>
        <p:txBody>
          <a:bodyPr/>
          <a:lstStyle/>
          <a:p>
            <a:endParaRPr lang="ja-JP"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8823BBB-2AFF-4577-9CA0-63BA09273775}" type="slidenum">
              <a:rPr lang="en-US" altLang="ja-JP"/>
              <a:pPr/>
              <a:t>12</a:t>
            </a:fld>
            <a:endParaRPr lang="en-US" altLang="ja-JP"/>
          </a:p>
        </p:txBody>
      </p:sp>
      <p:sp>
        <p:nvSpPr>
          <p:cNvPr id="328706" name="Rectangle 2"/>
          <p:cNvSpPr>
            <a:spLocks noChangeArrowheads="1" noTextEdit="1"/>
          </p:cNvSpPr>
          <p:nvPr>
            <p:ph type="sldImg"/>
          </p:nvPr>
        </p:nvSpPr>
        <p:spPr>
          <a:ln/>
        </p:spPr>
      </p:sp>
      <p:sp>
        <p:nvSpPr>
          <p:cNvPr id="328707"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D12FE0A-D16E-4F86-9736-0C802E869FA0}" type="slidenum">
              <a:rPr lang="en-US" altLang="ja-JP"/>
              <a:pPr/>
              <a:t>13</a:t>
            </a:fld>
            <a:endParaRPr lang="en-US" altLang="ja-JP"/>
          </a:p>
        </p:txBody>
      </p:sp>
      <p:sp>
        <p:nvSpPr>
          <p:cNvPr id="424962" name="Rectangle 2"/>
          <p:cNvSpPr>
            <a:spLocks noChangeArrowheads="1" noTextEdit="1"/>
          </p:cNvSpPr>
          <p:nvPr>
            <p:ph type="sldImg"/>
          </p:nvPr>
        </p:nvSpPr>
        <p:spPr>
          <a:ln/>
        </p:spPr>
      </p:sp>
      <p:sp>
        <p:nvSpPr>
          <p:cNvPr id="424963"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C080B88-A6CA-47ED-9A90-C6E871AC6CD0}" type="slidenum">
              <a:rPr lang="en-US" altLang="ja-JP"/>
              <a:pPr/>
              <a:t>14</a:t>
            </a:fld>
            <a:endParaRPr lang="en-US" altLang="ja-JP"/>
          </a:p>
        </p:txBody>
      </p:sp>
      <p:sp>
        <p:nvSpPr>
          <p:cNvPr id="329730" name="Rectangle 2"/>
          <p:cNvSpPr>
            <a:spLocks noChangeArrowheads="1" noTextEdit="1"/>
          </p:cNvSpPr>
          <p:nvPr>
            <p:ph type="sldImg"/>
          </p:nvPr>
        </p:nvSpPr>
        <p:spPr>
          <a:ln/>
        </p:spPr>
      </p:sp>
      <p:sp>
        <p:nvSpPr>
          <p:cNvPr id="329731" name="Rectangle 3"/>
          <p:cNvSpPr>
            <a:spLocks noGrp="1" noChangeArrowheads="1"/>
          </p:cNvSpPr>
          <p:nvPr>
            <p:ph type="body" idx="1"/>
          </p:nvPr>
        </p:nvSpPr>
        <p:spPr/>
        <p:txBody>
          <a:bodyPr/>
          <a:lstStyle/>
          <a:p>
            <a:r>
              <a:rPr lang="en-US" altLang="ja-JP"/>
              <a:t>Jeramia-3 slides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3E863A0-D488-40A1-8085-A2A2C4A0DA05}" type="slidenum">
              <a:rPr lang="en-US" altLang="ja-JP"/>
              <a:pPr/>
              <a:t>15</a:t>
            </a:fld>
            <a:endParaRPr lang="en-US" altLang="ja-JP"/>
          </a:p>
        </p:txBody>
      </p:sp>
      <p:sp>
        <p:nvSpPr>
          <p:cNvPr id="344066" name="Rectangle 2"/>
          <p:cNvSpPr>
            <a:spLocks noChangeArrowheads="1" noTextEdit="1"/>
          </p:cNvSpPr>
          <p:nvPr>
            <p:ph type="sldImg"/>
          </p:nvPr>
        </p:nvSpPr>
        <p:spPr>
          <a:ln/>
        </p:spPr>
      </p:sp>
      <p:sp>
        <p:nvSpPr>
          <p:cNvPr id="344067"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A375E66-0B21-490F-9905-0C9D3CA2B9B2}" type="slidenum">
              <a:rPr lang="en-US" altLang="ja-JP"/>
              <a:pPr/>
              <a:t>16</a:t>
            </a:fld>
            <a:endParaRPr lang="en-US" altLang="ja-JP"/>
          </a:p>
        </p:txBody>
      </p:sp>
      <p:sp>
        <p:nvSpPr>
          <p:cNvPr id="345090" name="Rectangle 2"/>
          <p:cNvSpPr>
            <a:spLocks noChangeArrowheads="1" noTextEdit="1"/>
          </p:cNvSpPr>
          <p:nvPr>
            <p:ph type="sldImg"/>
          </p:nvPr>
        </p:nvSpPr>
        <p:spPr>
          <a:ln/>
        </p:spPr>
      </p:sp>
      <p:sp>
        <p:nvSpPr>
          <p:cNvPr id="345091"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755DA7-B684-49D5-B74B-5421DED33BDC}" type="slidenum">
              <a:rPr lang="en-US" altLang="ja-JP"/>
              <a:pPr/>
              <a:t>17</a:t>
            </a:fld>
            <a:endParaRPr lang="en-US" altLang="ja-JP"/>
          </a:p>
        </p:txBody>
      </p:sp>
      <p:sp>
        <p:nvSpPr>
          <p:cNvPr id="336898" name="Rectangle 2"/>
          <p:cNvSpPr>
            <a:spLocks noChangeArrowheads="1"/>
          </p:cNvSpPr>
          <p:nvPr>
            <p:ph type="sldImg"/>
          </p:nvPr>
        </p:nvSpPr>
        <p:spPr bwMode="auto">
          <a:xfrm>
            <a:off x="920750" y="746125"/>
            <a:ext cx="4972050" cy="3729038"/>
          </a:xfrm>
          <a:prstGeom prst="rect">
            <a:avLst/>
          </a:prstGeom>
          <a:solidFill>
            <a:srgbClr val="FFFFFF"/>
          </a:solidFill>
          <a:ln>
            <a:solidFill>
              <a:srgbClr val="000000"/>
            </a:solidFill>
            <a:miter lim="800000"/>
            <a:headEnd/>
            <a:tailEnd/>
          </a:ln>
        </p:spPr>
      </p:sp>
      <p:sp>
        <p:nvSpPr>
          <p:cNvPr id="336899" name="Rectangle 3"/>
          <p:cNvSpPr>
            <a:spLocks noChangeArrowheads="1"/>
          </p:cNvSpPr>
          <p:nvPr>
            <p:ph type="body" idx="1"/>
          </p:nvPr>
        </p:nvSpPr>
        <p:spPr bwMode="auto">
          <a:xfrm>
            <a:off x="908050" y="4724400"/>
            <a:ext cx="4997450" cy="4475163"/>
          </a:xfrm>
          <a:prstGeom prst="rect">
            <a:avLst/>
          </a:prstGeom>
          <a:solidFill>
            <a:srgbClr val="FFFFFF"/>
          </a:solidFill>
          <a:ln>
            <a:solidFill>
              <a:srgbClr val="000000"/>
            </a:solidFill>
            <a:miter lim="800000"/>
            <a:headEnd/>
            <a:tailEnd/>
          </a:ln>
        </p:spPr>
        <p:txBody>
          <a:bodyPr/>
          <a:lstStyle/>
          <a:p>
            <a:r>
              <a:rPr lang="en-US" altLang="ja-JP"/>
              <a:t>Jeramia-3 slides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B75FC20-215B-4996-9CE6-59D7CFD87931}" type="slidenum">
              <a:rPr lang="en-US" altLang="ja-JP"/>
              <a:pPr/>
              <a:t>18</a:t>
            </a:fld>
            <a:endParaRPr lang="en-US" altLang="ja-JP"/>
          </a:p>
        </p:txBody>
      </p:sp>
      <p:sp>
        <p:nvSpPr>
          <p:cNvPr id="425986" name="Rectangle 2"/>
          <p:cNvSpPr>
            <a:spLocks noChangeArrowheads="1" noTextEdit="1"/>
          </p:cNvSpPr>
          <p:nvPr>
            <p:ph type="sldImg"/>
          </p:nvPr>
        </p:nvSpPr>
        <p:spPr>
          <a:ln/>
        </p:spPr>
      </p:sp>
      <p:sp>
        <p:nvSpPr>
          <p:cNvPr id="425987"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F023A04-0123-4AC8-8D92-54CC463E0BEB}" type="slidenum">
              <a:rPr lang="en-US" altLang="ja-JP"/>
              <a:pPr/>
              <a:t>19</a:t>
            </a:fld>
            <a:endParaRPr lang="en-US" altLang="ja-JP"/>
          </a:p>
        </p:txBody>
      </p:sp>
      <p:sp>
        <p:nvSpPr>
          <p:cNvPr id="347138" name="Rectangle 2"/>
          <p:cNvSpPr>
            <a:spLocks noChangeArrowheads="1"/>
          </p:cNvSpPr>
          <p:nvPr>
            <p:ph type="sldImg"/>
          </p:nvPr>
        </p:nvSpPr>
        <p:spPr bwMode="auto">
          <a:xfrm>
            <a:off x="920750" y="746125"/>
            <a:ext cx="4972050" cy="3729038"/>
          </a:xfrm>
          <a:prstGeom prst="rect">
            <a:avLst/>
          </a:prstGeom>
          <a:solidFill>
            <a:srgbClr val="FFFFFF"/>
          </a:solidFill>
          <a:ln>
            <a:solidFill>
              <a:srgbClr val="000000"/>
            </a:solidFill>
            <a:miter lim="800000"/>
            <a:headEnd/>
            <a:tailEnd/>
          </a:ln>
        </p:spPr>
      </p:sp>
      <p:sp>
        <p:nvSpPr>
          <p:cNvPr id="347139" name="Rectangle 3"/>
          <p:cNvSpPr>
            <a:spLocks noChangeArrowheads="1"/>
          </p:cNvSpPr>
          <p:nvPr>
            <p:ph type="body" idx="1"/>
          </p:nvPr>
        </p:nvSpPr>
        <p:spPr bwMode="auto">
          <a:xfrm>
            <a:off x="908050" y="4724400"/>
            <a:ext cx="4997450" cy="4475163"/>
          </a:xfrm>
          <a:prstGeom prst="rect">
            <a:avLst/>
          </a:prstGeom>
          <a:solidFill>
            <a:srgbClr val="FFFFFF"/>
          </a:solidFill>
          <a:ln>
            <a:solidFill>
              <a:srgbClr val="000000"/>
            </a:solidFill>
            <a:miter lim="800000"/>
            <a:headEnd/>
            <a:tailEnd/>
          </a:ln>
        </p:spPr>
        <p:txBody>
          <a:bodyPr/>
          <a:lstStyle/>
          <a:p>
            <a:r>
              <a:rPr lang="en-US" altLang="ja-JP"/>
              <a:t>ChainID instead of chains?</a:t>
            </a:r>
          </a:p>
          <a:p>
            <a:r>
              <a:rPr lang="en-US" altLang="ja-JP"/>
              <a:t>Standardize language</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25DEE7-16C2-4358-8C10-D5EBB070FE76}" type="slidenum">
              <a:rPr lang="en-US" altLang="ja-JP"/>
              <a:pPr/>
              <a:t>20</a:t>
            </a:fld>
            <a:endParaRPr lang="en-US" altLang="ja-JP"/>
          </a:p>
        </p:txBody>
      </p:sp>
      <p:sp>
        <p:nvSpPr>
          <p:cNvPr id="349186" name="Rectangle 2"/>
          <p:cNvSpPr>
            <a:spLocks noChangeArrowheads="1"/>
          </p:cNvSpPr>
          <p:nvPr>
            <p:ph type="sldImg"/>
          </p:nvPr>
        </p:nvSpPr>
        <p:spPr bwMode="auto">
          <a:xfrm>
            <a:off x="920750" y="746125"/>
            <a:ext cx="4972050" cy="3729038"/>
          </a:xfrm>
          <a:prstGeom prst="rect">
            <a:avLst/>
          </a:prstGeom>
          <a:solidFill>
            <a:srgbClr val="FFFFFF"/>
          </a:solidFill>
          <a:ln>
            <a:solidFill>
              <a:srgbClr val="000000"/>
            </a:solidFill>
            <a:miter lim="800000"/>
            <a:headEnd/>
            <a:tailEnd/>
          </a:ln>
        </p:spPr>
      </p:sp>
      <p:sp>
        <p:nvSpPr>
          <p:cNvPr id="349187" name="Rectangle 3"/>
          <p:cNvSpPr>
            <a:spLocks noChangeArrowheads="1"/>
          </p:cNvSpPr>
          <p:nvPr>
            <p:ph type="body" idx="1"/>
          </p:nvPr>
        </p:nvSpPr>
        <p:spPr bwMode="auto">
          <a:xfrm>
            <a:off x="908050" y="4724400"/>
            <a:ext cx="4997450" cy="4475163"/>
          </a:xfrm>
          <a:prstGeom prst="rect">
            <a:avLst/>
          </a:prstGeom>
          <a:solidFill>
            <a:srgbClr val="FFFFFF"/>
          </a:solidFill>
          <a:ln>
            <a:solidFill>
              <a:srgbClr val="000000"/>
            </a:solidFill>
            <a:miter lim="800000"/>
            <a:headEnd/>
            <a:tailEnd/>
          </a:ln>
        </p:spPr>
        <p:txBody>
          <a:bodyPr/>
          <a:lstStyle/>
          <a:p>
            <a:r>
              <a:rPr lang="en-US" altLang="ja-JP"/>
              <a:t>Run on sentence, changed.</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85382A6-6498-41B4-A7AF-FAE4598F4A77}" type="slidenum">
              <a:rPr lang="en-US" altLang="ja-JP"/>
              <a:pPr/>
              <a:t>21</a:t>
            </a:fld>
            <a:endParaRPr lang="en-US" altLang="ja-JP"/>
          </a:p>
        </p:txBody>
      </p:sp>
      <p:sp>
        <p:nvSpPr>
          <p:cNvPr id="351234" name="Rectangle 2"/>
          <p:cNvSpPr>
            <a:spLocks noChangeArrowheads="1"/>
          </p:cNvSpPr>
          <p:nvPr>
            <p:ph type="sldImg"/>
          </p:nvPr>
        </p:nvSpPr>
        <p:spPr bwMode="auto">
          <a:xfrm>
            <a:off x="920750" y="746125"/>
            <a:ext cx="4972050" cy="3729038"/>
          </a:xfrm>
          <a:prstGeom prst="rect">
            <a:avLst/>
          </a:prstGeom>
          <a:solidFill>
            <a:srgbClr val="FFFFFF"/>
          </a:solidFill>
          <a:ln>
            <a:solidFill>
              <a:srgbClr val="000000"/>
            </a:solidFill>
            <a:miter lim="800000"/>
            <a:headEnd/>
            <a:tailEnd/>
          </a:ln>
        </p:spPr>
      </p:sp>
      <p:sp>
        <p:nvSpPr>
          <p:cNvPr id="351235" name="Rectangle 3"/>
          <p:cNvSpPr>
            <a:spLocks noChangeArrowheads="1"/>
          </p:cNvSpPr>
          <p:nvPr>
            <p:ph type="body" idx="1"/>
          </p:nvPr>
        </p:nvSpPr>
        <p:spPr bwMode="auto">
          <a:xfrm>
            <a:off x="908050" y="4724400"/>
            <a:ext cx="4997450" cy="4475163"/>
          </a:xfrm>
          <a:prstGeom prst="rect">
            <a:avLst/>
          </a:prstGeom>
          <a:solidFill>
            <a:srgbClr val="FFFFFF"/>
          </a:solidFill>
          <a:ln>
            <a:solidFill>
              <a:srgbClr val="000000"/>
            </a:solidFill>
            <a:miter lim="800000"/>
            <a:headEnd/>
            <a:tailEnd/>
          </a:ln>
        </p:spPr>
        <p:txBody>
          <a:bodyPr/>
          <a:lstStyle/>
          <a:p>
            <a:endParaRPr lang="ja-JP"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D514659-714F-4C6C-9EAC-2AA279C6CA87}" type="slidenum">
              <a:rPr lang="en-US" altLang="ja-JP"/>
              <a:pPr/>
              <a:t>22</a:t>
            </a:fld>
            <a:endParaRPr lang="en-US" altLang="ja-JP"/>
          </a:p>
        </p:txBody>
      </p:sp>
      <p:sp>
        <p:nvSpPr>
          <p:cNvPr id="427010" name="Rectangle 2"/>
          <p:cNvSpPr>
            <a:spLocks noChangeArrowheads="1" noTextEdit="1"/>
          </p:cNvSpPr>
          <p:nvPr>
            <p:ph type="sldImg"/>
          </p:nvPr>
        </p:nvSpPr>
        <p:spPr>
          <a:ln/>
        </p:spPr>
      </p:sp>
      <p:sp>
        <p:nvSpPr>
          <p:cNvPr id="427011"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208462-63DA-49A2-A3EB-60FA7665C135}" type="slidenum">
              <a:rPr lang="en-US" altLang="ja-JP"/>
              <a:pPr/>
              <a:t>23</a:t>
            </a:fld>
            <a:endParaRPr lang="en-US" altLang="ja-JP"/>
          </a:p>
        </p:txBody>
      </p:sp>
      <p:sp>
        <p:nvSpPr>
          <p:cNvPr id="354306" name="Rectangle 2"/>
          <p:cNvSpPr>
            <a:spLocks noChangeArrowheads="1"/>
          </p:cNvSpPr>
          <p:nvPr>
            <p:ph type="sldImg"/>
          </p:nvPr>
        </p:nvSpPr>
        <p:spPr bwMode="auto">
          <a:xfrm>
            <a:off x="920750" y="746125"/>
            <a:ext cx="4972050" cy="3729038"/>
          </a:xfrm>
          <a:prstGeom prst="rect">
            <a:avLst/>
          </a:prstGeom>
          <a:solidFill>
            <a:srgbClr val="FFFFFF"/>
          </a:solidFill>
          <a:ln>
            <a:solidFill>
              <a:srgbClr val="000000"/>
            </a:solidFill>
            <a:miter lim="800000"/>
            <a:headEnd/>
            <a:tailEnd/>
          </a:ln>
        </p:spPr>
      </p:sp>
      <p:sp>
        <p:nvSpPr>
          <p:cNvPr id="354307" name="Rectangle 3"/>
          <p:cNvSpPr>
            <a:spLocks noChangeArrowheads="1"/>
          </p:cNvSpPr>
          <p:nvPr>
            <p:ph type="body" idx="1"/>
          </p:nvPr>
        </p:nvSpPr>
        <p:spPr bwMode="auto">
          <a:xfrm>
            <a:off x="908050" y="4724400"/>
            <a:ext cx="4997450" cy="4475163"/>
          </a:xfrm>
          <a:prstGeom prst="rect">
            <a:avLst/>
          </a:prstGeom>
          <a:solidFill>
            <a:srgbClr val="FFFFFF"/>
          </a:solidFill>
          <a:ln>
            <a:solidFill>
              <a:srgbClr val="000000"/>
            </a:solidFill>
            <a:miter lim="800000"/>
            <a:headEnd/>
            <a:tailEnd/>
          </a:ln>
        </p:spPr>
        <p:txBody>
          <a:bodyPr/>
          <a:lstStyle/>
          <a:p>
            <a:endParaRPr lang="ja-JP"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B6800B-934C-4313-8A79-0119EB4FF53A}" type="slidenum">
              <a:rPr lang="en-US" altLang="ja-JP"/>
              <a:pPr/>
              <a:t>24</a:t>
            </a:fld>
            <a:endParaRPr lang="en-US" altLang="ja-JP"/>
          </a:p>
        </p:txBody>
      </p:sp>
      <p:sp>
        <p:nvSpPr>
          <p:cNvPr id="428034" name="Rectangle 2"/>
          <p:cNvSpPr>
            <a:spLocks noChangeArrowheads="1" noTextEdit="1"/>
          </p:cNvSpPr>
          <p:nvPr>
            <p:ph type="sldImg"/>
          </p:nvPr>
        </p:nvSpPr>
        <p:spPr>
          <a:ln/>
        </p:spPr>
      </p:sp>
      <p:sp>
        <p:nvSpPr>
          <p:cNvPr id="428035"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3101CF2-7F78-4971-9BE4-4ED14FDFE35A}" type="slidenum">
              <a:rPr lang="en-US" altLang="ja-JP"/>
              <a:pPr/>
              <a:t>25</a:t>
            </a:fld>
            <a:endParaRPr lang="en-US" altLang="ja-JP"/>
          </a:p>
        </p:txBody>
      </p:sp>
      <p:sp>
        <p:nvSpPr>
          <p:cNvPr id="429058" name="Rectangle 2"/>
          <p:cNvSpPr>
            <a:spLocks noChangeArrowheads="1" noTextEdit="1"/>
          </p:cNvSpPr>
          <p:nvPr>
            <p:ph type="sldImg"/>
          </p:nvPr>
        </p:nvSpPr>
        <p:spPr>
          <a:ln/>
        </p:spPr>
      </p:sp>
      <p:sp>
        <p:nvSpPr>
          <p:cNvPr id="429059"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9FA9B1-0BEE-4D39-8C14-8DB98AF1632E}" type="slidenum">
              <a:rPr lang="en-US" altLang="ja-JP"/>
              <a:pPr/>
              <a:t>26</a:t>
            </a:fld>
            <a:endParaRPr lang="en-US" altLang="ja-JP"/>
          </a:p>
        </p:txBody>
      </p:sp>
      <p:sp>
        <p:nvSpPr>
          <p:cNvPr id="430082" name="Rectangle 2"/>
          <p:cNvSpPr>
            <a:spLocks noChangeArrowheads="1" noTextEdit="1"/>
          </p:cNvSpPr>
          <p:nvPr>
            <p:ph type="sldImg"/>
          </p:nvPr>
        </p:nvSpPr>
        <p:spPr>
          <a:ln/>
        </p:spPr>
      </p:sp>
      <p:sp>
        <p:nvSpPr>
          <p:cNvPr id="430083"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53C8212-45D4-43F0-864F-D9A426D6489B}" type="slidenum">
              <a:rPr lang="en-US" altLang="ja-JP"/>
              <a:pPr/>
              <a:t>27</a:t>
            </a:fld>
            <a:endParaRPr lang="en-US" altLang="ja-JP"/>
          </a:p>
        </p:txBody>
      </p:sp>
      <p:sp>
        <p:nvSpPr>
          <p:cNvPr id="431106" name="Rectangle 2"/>
          <p:cNvSpPr>
            <a:spLocks noChangeArrowheads="1" noTextEdit="1"/>
          </p:cNvSpPr>
          <p:nvPr>
            <p:ph type="sldImg"/>
          </p:nvPr>
        </p:nvSpPr>
        <p:spPr>
          <a:ln/>
        </p:spPr>
      </p:sp>
      <p:sp>
        <p:nvSpPr>
          <p:cNvPr id="431107"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4FCDE38-AFAA-43E5-A8F3-56FB62729236}" type="slidenum">
              <a:rPr lang="en-US" altLang="ja-JP"/>
              <a:pPr/>
              <a:t>28</a:t>
            </a:fld>
            <a:endParaRPr lang="en-US" altLang="ja-JP"/>
          </a:p>
        </p:txBody>
      </p:sp>
      <p:sp>
        <p:nvSpPr>
          <p:cNvPr id="443394" name="Rectangle 2"/>
          <p:cNvSpPr>
            <a:spLocks noChangeArrowheads="1" noTextEdit="1"/>
          </p:cNvSpPr>
          <p:nvPr>
            <p:ph type="sldImg"/>
          </p:nvPr>
        </p:nvSpPr>
        <p:spPr>
          <a:ln/>
        </p:spPr>
      </p:sp>
      <p:sp>
        <p:nvSpPr>
          <p:cNvPr id="443395"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1A43AD-9AF3-4E15-9346-364800526618}" type="slidenum">
              <a:rPr lang="en-US" altLang="ja-JP"/>
              <a:pPr/>
              <a:t>29</a:t>
            </a:fld>
            <a:endParaRPr lang="en-US" altLang="ja-JP"/>
          </a:p>
        </p:txBody>
      </p:sp>
      <p:sp>
        <p:nvSpPr>
          <p:cNvPr id="463874" name="Rectangle 2"/>
          <p:cNvSpPr>
            <a:spLocks noChangeArrowheads="1" noTextEdit="1"/>
          </p:cNvSpPr>
          <p:nvPr>
            <p:ph type="sldImg"/>
          </p:nvPr>
        </p:nvSpPr>
        <p:spPr>
          <a:ln/>
        </p:spPr>
      </p:sp>
      <p:sp>
        <p:nvSpPr>
          <p:cNvPr id="463875"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6F4F12F-A2C4-4E34-A9D2-9484738A1386}" type="slidenum">
              <a:rPr lang="en-US" altLang="ja-JP"/>
              <a:pPr/>
              <a:t>30</a:t>
            </a:fld>
            <a:endParaRPr lang="en-US" altLang="ja-JP"/>
          </a:p>
        </p:txBody>
      </p:sp>
      <p:sp>
        <p:nvSpPr>
          <p:cNvPr id="519170" name="Rectangle 2"/>
          <p:cNvSpPr>
            <a:spLocks noChangeArrowheads="1" noTextEdit="1"/>
          </p:cNvSpPr>
          <p:nvPr>
            <p:ph type="sldImg"/>
          </p:nvPr>
        </p:nvSpPr>
        <p:spPr>
          <a:ln/>
        </p:spPr>
      </p:sp>
      <p:sp>
        <p:nvSpPr>
          <p:cNvPr id="519171"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6B47EB-8611-4A36-8355-B8C855670464}" type="slidenum">
              <a:rPr lang="en-US" altLang="ja-JP"/>
              <a:pPr/>
              <a:t>31</a:t>
            </a:fld>
            <a:endParaRPr lang="en-US" altLang="ja-JP"/>
          </a:p>
        </p:txBody>
      </p:sp>
      <p:sp>
        <p:nvSpPr>
          <p:cNvPr id="465922" name="Rectangle 2"/>
          <p:cNvSpPr>
            <a:spLocks noChangeArrowheads="1" noTextEdit="1"/>
          </p:cNvSpPr>
          <p:nvPr>
            <p:ph type="sldImg"/>
          </p:nvPr>
        </p:nvSpPr>
        <p:spPr>
          <a:ln/>
        </p:spPr>
      </p:sp>
      <p:sp>
        <p:nvSpPr>
          <p:cNvPr id="465923" name="Rectangle 3"/>
          <p:cNvSpPr>
            <a:spLocks noGrp="1" noChangeArrowheads="1"/>
          </p:cNvSpPr>
          <p:nvPr>
            <p:ph type="body" idx="1"/>
          </p:nvPr>
        </p:nvSpPr>
        <p:spPr/>
        <p:txBody>
          <a:bodyPr/>
          <a:lstStyle/>
          <a:p>
            <a:r>
              <a:rPr lang="ja-JP" altLang="en-US"/>
              <a:t>Are the primary citations being collected in some way other than downloading a PDF?  Slide could be read as implying the PDFs are being generated/annotated </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5DE525-97D8-40F8-B3A9-1FF52E2CE0A7}" type="slidenum">
              <a:rPr lang="en-US" altLang="ja-JP"/>
              <a:pPr/>
              <a:t>32</a:t>
            </a:fld>
            <a:endParaRPr lang="en-US" altLang="ja-JP"/>
          </a:p>
        </p:txBody>
      </p:sp>
      <p:sp>
        <p:nvSpPr>
          <p:cNvPr id="459778" name="Rectangle 2"/>
          <p:cNvSpPr>
            <a:spLocks noChangeArrowheads="1" noTextEdit="1"/>
          </p:cNvSpPr>
          <p:nvPr>
            <p:ph type="sldImg"/>
          </p:nvPr>
        </p:nvSpPr>
        <p:spPr>
          <a:ln/>
        </p:spPr>
      </p:sp>
      <p:sp>
        <p:nvSpPr>
          <p:cNvPr id="459779"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553F774-DC86-434D-89C7-A848DB823F7F}" type="slidenum">
              <a:rPr lang="en-US" altLang="ja-JP"/>
              <a:pPr/>
              <a:t>33</a:t>
            </a:fld>
            <a:endParaRPr lang="en-US" altLang="ja-JP"/>
          </a:p>
        </p:txBody>
      </p:sp>
      <p:sp>
        <p:nvSpPr>
          <p:cNvPr id="461826" name="Rectangle 2"/>
          <p:cNvSpPr>
            <a:spLocks noChangeArrowheads="1" noTextEdit="1"/>
          </p:cNvSpPr>
          <p:nvPr>
            <p:ph type="sldImg"/>
          </p:nvPr>
        </p:nvSpPr>
        <p:spPr>
          <a:ln/>
        </p:spPr>
      </p:sp>
      <p:sp>
        <p:nvSpPr>
          <p:cNvPr id="461827" name="Rectangle 3"/>
          <p:cNvSpPr>
            <a:spLocks noGrp="1" noChangeArrowheads="1"/>
          </p:cNvSpPr>
          <p:nvPr>
            <p:ph type="body" idx="1"/>
          </p:nvPr>
        </p:nvSpPr>
        <p:spPr/>
        <p:txBody>
          <a:bodyPr/>
          <a:lstStyle/>
          <a:p>
            <a:r>
              <a:rPr lang="en-US" altLang="ja-JP"/>
              <a:t>Jeramia-3 slides</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1004C4F-F4E5-40E9-8323-7EE6CBB64B76}" type="slidenum">
              <a:rPr lang="en-US" altLang="ja-JP"/>
              <a:pPr/>
              <a:t>34</a:t>
            </a:fld>
            <a:endParaRPr lang="en-US" altLang="ja-JP"/>
          </a:p>
        </p:txBody>
      </p:sp>
      <p:sp>
        <p:nvSpPr>
          <p:cNvPr id="455682" name="Rectangle 2"/>
          <p:cNvSpPr>
            <a:spLocks noChangeArrowheads="1" noTextEdit="1"/>
          </p:cNvSpPr>
          <p:nvPr>
            <p:ph type="sldImg"/>
          </p:nvPr>
        </p:nvSpPr>
        <p:spPr>
          <a:ln/>
        </p:spPr>
      </p:sp>
      <p:sp>
        <p:nvSpPr>
          <p:cNvPr id="455683"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D694BC-488A-4EDC-97E7-5F21EBA25E4B}" type="slidenum">
              <a:rPr lang="en-US" altLang="ja-JP"/>
              <a:pPr/>
              <a:t>35</a:t>
            </a:fld>
            <a:endParaRPr lang="en-US" altLang="ja-JP"/>
          </a:p>
        </p:txBody>
      </p:sp>
      <p:sp>
        <p:nvSpPr>
          <p:cNvPr id="432130" name="Rectangle 2"/>
          <p:cNvSpPr>
            <a:spLocks noChangeArrowheads="1" noTextEdit="1"/>
          </p:cNvSpPr>
          <p:nvPr>
            <p:ph type="sldImg"/>
          </p:nvPr>
        </p:nvSpPr>
        <p:spPr>
          <a:ln/>
        </p:spPr>
      </p:sp>
      <p:sp>
        <p:nvSpPr>
          <p:cNvPr id="432131"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FD4BE5A-529F-4961-97F9-CFF37BDED2BF}" type="slidenum">
              <a:rPr lang="en-US" altLang="ja-JP"/>
              <a:pPr/>
              <a:t>36</a:t>
            </a:fld>
            <a:endParaRPr lang="en-US" altLang="ja-JP"/>
          </a:p>
        </p:txBody>
      </p:sp>
      <p:sp>
        <p:nvSpPr>
          <p:cNvPr id="444418" name="Rectangle 2"/>
          <p:cNvSpPr>
            <a:spLocks noChangeArrowheads="1" noTextEdit="1"/>
          </p:cNvSpPr>
          <p:nvPr>
            <p:ph type="sldImg"/>
          </p:nvPr>
        </p:nvSpPr>
        <p:spPr>
          <a:ln/>
        </p:spPr>
      </p:sp>
      <p:sp>
        <p:nvSpPr>
          <p:cNvPr id="444419"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9C9CAB-FBC0-4537-A762-04F275B98DEF}" type="slidenum">
              <a:rPr lang="en-US" altLang="ja-JP"/>
              <a:pPr/>
              <a:t>37</a:t>
            </a:fld>
            <a:endParaRPr lang="en-US" altLang="ja-JP"/>
          </a:p>
        </p:txBody>
      </p:sp>
      <p:sp>
        <p:nvSpPr>
          <p:cNvPr id="445442" name="Rectangle 2"/>
          <p:cNvSpPr>
            <a:spLocks noChangeArrowheads="1" noTextEdit="1"/>
          </p:cNvSpPr>
          <p:nvPr>
            <p:ph type="sldImg"/>
          </p:nvPr>
        </p:nvSpPr>
        <p:spPr>
          <a:ln/>
        </p:spPr>
      </p:sp>
      <p:sp>
        <p:nvSpPr>
          <p:cNvPr id="445443"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9015312-E3C9-40B6-9795-4022D07A9EA0}" type="slidenum">
              <a:rPr lang="en-US" altLang="ja-JP"/>
              <a:pPr/>
              <a:t>39</a:t>
            </a:fld>
            <a:endParaRPr lang="en-US" altLang="ja-JP"/>
          </a:p>
        </p:txBody>
      </p:sp>
      <p:sp>
        <p:nvSpPr>
          <p:cNvPr id="433154" name="Rectangle 2"/>
          <p:cNvSpPr>
            <a:spLocks noChangeArrowheads="1" noTextEdit="1"/>
          </p:cNvSpPr>
          <p:nvPr>
            <p:ph type="sldImg"/>
          </p:nvPr>
        </p:nvSpPr>
        <p:spPr>
          <a:ln/>
        </p:spPr>
      </p:sp>
      <p:sp>
        <p:nvSpPr>
          <p:cNvPr id="433155"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B8362C-FCD1-42D3-8E41-DDBED84BF8F8}" type="slidenum">
              <a:rPr lang="en-US" altLang="ja-JP"/>
              <a:pPr/>
              <a:t>40</a:t>
            </a:fld>
            <a:endParaRPr lang="en-US" altLang="ja-JP"/>
          </a:p>
        </p:txBody>
      </p:sp>
      <p:sp>
        <p:nvSpPr>
          <p:cNvPr id="434178" name="Rectangle 2"/>
          <p:cNvSpPr>
            <a:spLocks noChangeArrowheads="1" noTextEdit="1"/>
          </p:cNvSpPr>
          <p:nvPr>
            <p:ph type="sldImg"/>
          </p:nvPr>
        </p:nvSpPr>
        <p:spPr>
          <a:ln/>
        </p:spPr>
      </p:sp>
      <p:sp>
        <p:nvSpPr>
          <p:cNvPr id="434179"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556525-00F5-4F1C-8E7E-4B4B35424FCA}" type="slidenum">
              <a:rPr lang="en-US" altLang="ja-JP"/>
              <a:pPr/>
              <a:t>41</a:t>
            </a:fld>
            <a:endParaRPr lang="en-US" altLang="ja-JP"/>
          </a:p>
        </p:txBody>
      </p:sp>
      <p:sp>
        <p:nvSpPr>
          <p:cNvPr id="446466" name="Rectangle 2"/>
          <p:cNvSpPr>
            <a:spLocks noChangeArrowheads="1" noTextEdit="1"/>
          </p:cNvSpPr>
          <p:nvPr>
            <p:ph type="sldImg"/>
          </p:nvPr>
        </p:nvSpPr>
        <p:spPr>
          <a:ln/>
        </p:spPr>
      </p:sp>
      <p:sp>
        <p:nvSpPr>
          <p:cNvPr id="446467"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22844E-AEEB-44D8-95CC-8AA9C4B471E5}" type="slidenum">
              <a:rPr lang="en-US" altLang="ja-JP"/>
              <a:pPr/>
              <a:t>42</a:t>
            </a:fld>
            <a:endParaRPr lang="en-US" altLang="ja-JP"/>
          </a:p>
        </p:txBody>
      </p:sp>
      <p:sp>
        <p:nvSpPr>
          <p:cNvPr id="435202" name="Rectangle 2"/>
          <p:cNvSpPr>
            <a:spLocks noChangeArrowheads="1" noTextEdit="1"/>
          </p:cNvSpPr>
          <p:nvPr>
            <p:ph type="sldImg"/>
          </p:nvPr>
        </p:nvSpPr>
        <p:spPr>
          <a:ln/>
        </p:spPr>
      </p:sp>
      <p:sp>
        <p:nvSpPr>
          <p:cNvPr id="435203"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D93940C-FB89-492D-8CCB-77B81BC2A398}" type="slidenum">
              <a:rPr lang="en-US" altLang="ja-JP"/>
              <a:pPr/>
              <a:t>43</a:t>
            </a:fld>
            <a:endParaRPr lang="en-US" altLang="ja-JP"/>
          </a:p>
        </p:txBody>
      </p:sp>
      <p:sp>
        <p:nvSpPr>
          <p:cNvPr id="436226" name="Rectangle 2"/>
          <p:cNvSpPr>
            <a:spLocks noChangeArrowheads="1" noTextEdit="1"/>
          </p:cNvSpPr>
          <p:nvPr>
            <p:ph type="sldImg"/>
          </p:nvPr>
        </p:nvSpPr>
        <p:spPr>
          <a:ln/>
        </p:spPr>
      </p:sp>
      <p:sp>
        <p:nvSpPr>
          <p:cNvPr id="436227"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5C0A68-C59D-4D78-8540-74C1D318D004}" type="slidenum">
              <a:rPr lang="en-US" altLang="ja-JP"/>
              <a:pPr/>
              <a:t>44</a:t>
            </a:fld>
            <a:endParaRPr lang="en-US" altLang="ja-JP"/>
          </a:p>
        </p:txBody>
      </p:sp>
      <p:sp>
        <p:nvSpPr>
          <p:cNvPr id="437250" name="Rectangle 2"/>
          <p:cNvSpPr>
            <a:spLocks noChangeArrowheads="1" noTextEdit="1"/>
          </p:cNvSpPr>
          <p:nvPr>
            <p:ph type="sldImg"/>
          </p:nvPr>
        </p:nvSpPr>
        <p:spPr>
          <a:ln/>
        </p:spPr>
      </p:sp>
      <p:sp>
        <p:nvSpPr>
          <p:cNvPr id="437251"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7DF162-D702-4A14-A7B8-5A9A8C665E8E}" type="slidenum">
              <a:rPr lang="en-US" altLang="ja-JP"/>
              <a:pPr/>
              <a:t>45</a:t>
            </a:fld>
            <a:endParaRPr lang="en-US" altLang="ja-JP"/>
          </a:p>
        </p:txBody>
      </p:sp>
      <p:sp>
        <p:nvSpPr>
          <p:cNvPr id="438274" name="Rectangle 2"/>
          <p:cNvSpPr>
            <a:spLocks noChangeArrowheads="1" noTextEdit="1"/>
          </p:cNvSpPr>
          <p:nvPr>
            <p:ph type="sldImg"/>
          </p:nvPr>
        </p:nvSpPr>
        <p:spPr>
          <a:ln/>
        </p:spPr>
      </p:sp>
      <p:sp>
        <p:nvSpPr>
          <p:cNvPr id="438275"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B5EB8EE-D759-4287-A4E6-782B30CDB8BC}" type="slidenum">
              <a:rPr lang="en-US" altLang="ja-JP"/>
              <a:pPr/>
              <a:t>46</a:t>
            </a:fld>
            <a:endParaRPr lang="en-US" altLang="ja-JP"/>
          </a:p>
        </p:txBody>
      </p:sp>
      <p:sp>
        <p:nvSpPr>
          <p:cNvPr id="439298" name="Rectangle 2"/>
          <p:cNvSpPr>
            <a:spLocks noChangeArrowheads="1" noTextEdit="1"/>
          </p:cNvSpPr>
          <p:nvPr>
            <p:ph type="sldImg"/>
          </p:nvPr>
        </p:nvSpPr>
        <p:spPr>
          <a:ln/>
        </p:spPr>
      </p:sp>
      <p:sp>
        <p:nvSpPr>
          <p:cNvPr id="439299"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0B1B06D-17BA-4C32-9112-5C9675D34BBC}" type="slidenum">
              <a:rPr lang="en-US" altLang="ja-JP"/>
              <a:pPr/>
              <a:t>47</a:t>
            </a:fld>
            <a:endParaRPr lang="en-US" altLang="ja-JP"/>
          </a:p>
        </p:txBody>
      </p:sp>
      <p:sp>
        <p:nvSpPr>
          <p:cNvPr id="440322" name="Rectangle 2"/>
          <p:cNvSpPr>
            <a:spLocks noChangeArrowheads="1" noTextEdit="1"/>
          </p:cNvSpPr>
          <p:nvPr>
            <p:ph type="sldImg"/>
          </p:nvPr>
        </p:nvSpPr>
        <p:spPr>
          <a:ln/>
        </p:spPr>
      </p:sp>
      <p:sp>
        <p:nvSpPr>
          <p:cNvPr id="440323"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D2F2876-B670-47D3-B19F-B05F6E8717E4}" type="slidenum">
              <a:rPr lang="en-US" altLang="ja-JP"/>
              <a:pPr/>
              <a:t>48</a:t>
            </a:fld>
            <a:endParaRPr lang="en-US" altLang="ja-JP"/>
          </a:p>
        </p:txBody>
      </p:sp>
      <p:sp>
        <p:nvSpPr>
          <p:cNvPr id="330754" name="Rectangle 2"/>
          <p:cNvSpPr>
            <a:spLocks noChangeArrowheads="1" noTextEdit="1"/>
          </p:cNvSpPr>
          <p:nvPr>
            <p:ph type="sldImg"/>
          </p:nvPr>
        </p:nvSpPr>
        <p:spPr>
          <a:ln/>
        </p:spPr>
      </p:sp>
      <p:sp>
        <p:nvSpPr>
          <p:cNvPr id="330755"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9E0AE88-708C-4A7E-994B-67BB5728320D}" type="slidenum">
              <a:rPr lang="en-US" altLang="ja-JP"/>
              <a:pPr/>
              <a:t>49</a:t>
            </a:fld>
            <a:endParaRPr lang="en-US" altLang="ja-JP"/>
          </a:p>
        </p:txBody>
      </p:sp>
      <p:sp>
        <p:nvSpPr>
          <p:cNvPr id="333826" name="Rectangle 2"/>
          <p:cNvSpPr>
            <a:spLocks noChangeArrowheads="1" noTextEdit="1"/>
          </p:cNvSpPr>
          <p:nvPr>
            <p:ph type="sldImg"/>
          </p:nvPr>
        </p:nvSpPr>
        <p:spPr>
          <a:ln/>
        </p:spPr>
      </p:sp>
      <p:sp>
        <p:nvSpPr>
          <p:cNvPr id="333827"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F225594-C839-4ADF-BC22-267F66E2AB01}" type="slidenum">
              <a:rPr lang="en-US" altLang="ja-JP"/>
              <a:pPr/>
              <a:t>50</a:t>
            </a:fld>
            <a:endParaRPr lang="en-US" altLang="ja-JP"/>
          </a:p>
        </p:txBody>
      </p:sp>
      <p:sp>
        <p:nvSpPr>
          <p:cNvPr id="394242" name="Rectangle 2"/>
          <p:cNvSpPr>
            <a:spLocks noChangeArrowheads="1"/>
          </p:cNvSpPr>
          <p:nvPr>
            <p:ph type="sldImg"/>
          </p:nvPr>
        </p:nvSpPr>
        <p:spPr bwMode="auto">
          <a:xfrm>
            <a:off x="920750" y="746125"/>
            <a:ext cx="4972050" cy="3729038"/>
          </a:xfrm>
          <a:prstGeom prst="rect">
            <a:avLst/>
          </a:prstGeom>
          <a:solidFill>
            <a:srgbClr val="FFFFFF"/>
          </a:solidFill>
          <a:ln>
            <a:solidFill>
              <a:srgbClr val="000000"/>
            </a:solidFill>
            <a:miter lim="800000"/>
            <a:headEnd/>
            <a:tailEnd/>
          </a:ln>
        </p:spPr>
      </p:sp>
      <p:sp>
        <p:nvSpPr>
          <p:cNvPr id="394243" name="Rectangle 3"/>
          <p:cNvSpPr>
            <a:spLocks noChangeArrowheads="1"/>
          </p:cNvSpPr>
          <p:nvPr>
            <p:ph type="body" idx="1"/>
          </p:nvPr>
        </p:nvSpPr>
        <p:spPr bwMode="auto">
          <a:xfrm>
            <a:off x="908050" y="4724400"/>
            <a:ext cx="4997450" cy="4475163"/>
          </a:xfrm>
          <a:prstGeom prst="rect">
            <a:avLst/>
          </a:prstGeom>
          <a:solidFill>
            <a:srgbClr val="FFFFFF"/>
          </a:solidFill>
          <a:ln>
            <a:solidFill>
              <a:srgbClr val="000000"/>
            </a:solidFill>
            <a:miter lim="800000"/>
            <a:headEnd/>
            <a:tailEnd/>
          </a:ln>
        </p:spPr>
        <p:txBody>
          <a:bodyPr/>
          <a:lstStyle/>
          <a:p>
            <a:endParaRPr lang="en-GB"/>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D6AF4D-2B9B-462C-8521-BEF4AE5AB8E6}" type="slidenum">
              <a:rPr lang="en-US" altLang="ja-JP"/>
              <a:pPr/>
              <a:t>51</a:t>
            </a:fld>
            <a:endParaRPr lang="en-US" altLang="ja-JP"/>
          </a:p>
        </p:txBody>
      </p:sp>
      <p:sp>
        <p:nvSpPr>
          <p:cNvPr id="441346" name="Rectangle 2"/>
          <p:cNvSpPr>
            <a:spLocks noChangeArrowheads="1" noTextEdit="1"/>
          </p:cNvSpPr>
          <p:nvPr>
            <p:ph type="sldImg"/>
          </p:nvPr>
        </p:nvSpPr>
        <p:spPr>
          <a:ln/>
        </p:spPr>
      </p:sp>
      <p:sp>
        <p:nvSpPr>
          <p:cNvPr id="441347"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11C651B-466D-4D6B-8B00-01BC6ABFC903}" type="slidenum">
              <a:rPr lang="en-US" altLang="ja-JP"/>
              <a:pPr/>
              <a:t>52</a:t>
            </a:fld>
            <a:endParaRPr lang="en-US" altLang="ja-JP"/>
          </a:p>
        </p:txBody>
      </p:sp>
      <p:sp>
        <p:nvSpPr>
          <p:cNvPr id="413698" name="Rectangle 2"/>
          <p:cNvSpPr>
            <a:spLocks noChangeArrowheads="1"/>
          </p:cNvSpPr>
          <p:nvPr>
            <p:ph type="sldImg"/>
          </p:nvPr>
        </p:nvSpPr>
        <p:spPr bwMode="auto">
          <a:xfrm>
            <a:off x="920750" y="746125"/>
            <a:ext cx="4972050" cy="3729038"/>
          </a:xfrm>
          <a:prstGeom prst="rect">
            <a:avLst/>
          </a:prstGeom>
          <a:solidFill>
            <a:srgbClr val="FFFFFF"/>
          </a:solidFill>
          <a:ln>
            <a:solidFill>
              <a:srgbClr val="000000"/>
            </a:solidFill>
            <a:miter lim="800000"/>
            <a:headEnd/>
            <a:tailEnd/>
          </a:ln>
        </p:spPr>
      </p:sp>
      <p:sp>
        <p:nvSpPr>
          <p:cNvPr id="413699" name="Rectangle 3"/>
          <p:cNvSpPr>
            <a:spLocks noChangeArrowheads="1"/>
          </p:cNvSpPr>
          <p:nvPr>
            <p:ph type="body" idx="1"/>
          </p:nvPr>
        </p:nvSpPr>
        <p:spPr bwMode="auto">
          <a:xfrm>
            <a:off x="908050" y="4724400"/>
            <a:ext cx="4997450" cy="4475163"/>
          </a:xfrm>
          <a:prstGeom prst="rect">
            <a:avLst/>
          </a:prstGeom>
          <a:solidFill>
            <a:srgbClr val="FFFFFF"/>
          </a:solidFill>
          <a:ln>
            <a:solidFill>
              <a:srgbClr val="000000"/>
            </a:solidFill>
            <a:miter lim="800000"/>
            <a:headEnd/>
            <a:tailEnd/>
          </a:ln>
        </p:spPr>
        <p:txBody>
          <a:bodyPr/>
          <a:lstStyle/>
          <a:p>
            <a:endParaRPr lang="en-GB"/>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8B4655-763D-4059-B41C-681D247E5F98}" type="slidenum">
              <a:rPr lang="en-US" altLang="ja-JP"/>
              <a:pPr/>
              <a:t>53</a:t>
            </a:fld>
            <a:endParaRPr lang="en-US" altLang="ja-JP"/>
          </a:p>
        </p:txBody>
      </p:sp>
      <p:sp>
        <p:nvSpPr>
          <p:cNvPr id="415746" name="Rectangle 2"/>
          <p:cNvSpPr>
            <a:spLocks noChangeArrowheads="1"/>
          </p:cNvSpPr>
          <p:nvPr>
            <p:ph type="sldImg"/>
          </p:nvPr>
        </p:nvSpPr>
        <p:spPr bwMode="auto">
          <a:xfrm>
            <a:off x="920750" y="746125"/>
            <a:ext cx="4972050" cy="3729038"/>
          </a:xfrm>
          <a:prstGeom prst="rect">
            <a:avLst/>
          </a:prstGeom>
          <a:solidFill>
            <a:srgbClr val="FFFFFF"/>
          </a:solidFill>
          <a:ln>
            <a:solidFill>
              <a:srgbClr val="000000"/>
            </a:solidFill>
            <a:miter lim="800000"/>
            <a:headEnd/>
            <a:tailEnd/>
          </a:ln>
        </p:spPr>
      </p:sp>
      <p:sp>
        <p:nvSpPr>
          <p:cNvPr id="415747" name="Rectangle 3"/>
          <p:cNvSpPr>
            <a:spLocks noChangeArrowheads="1"/>
          </p:cNvSpPr>
          <p:nvPr>
            <p:ph type="body" idx="1"/>
          </p:nvPr>
        </p:nvSpPr>
        <p:spPr bwMode="auto">
          <a:xfrm>
            <a:off x="908050" y="4724400"/>
            <a:ext cx="4997450" cy="4475163"/>
          </a:xfrm>
          <a:prstGeom prst="rect">
            <a:avLst/>
          </a:prstGeom>
          <a:solidFill>
            <a:srgbClr val="FFFFFF"/>
          </a:solidFill>
          <a:ln>
            <a:solidFill>
              <a:srgbClr val="000000"/>
            </a:solidFill>
            <a:miter lim="800000"/>
            <a:headEnd/>
            <a:tailEnd/>
          </a:ln>
        </p:spPr>
        <p:txBody>
          <a:bodyPr/>
          <a:lstStyle/>
          <a:p>
            <a:endParaRPr lang="en-GB"/>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8F2973-2D58-45E4-B4C9-7DA7D27155F4}" type="slidenum">
              <a:rPr lang="en-US" altLang="ja-JP"/>
              <a:pPr/>
              <a:t>54</a:t>
            </a:fld>
            <a:endParaRPr lang="en-US" altLang="ja-JP"/>
          </a:p>
        </p:txBody>
      </p:sp>
      <p:sp>
        <p:nvSpPr>
          <p:cNvPr id="417794" name="Rectangle 2"/>
          <p:cNvSpPr>
            <a:spLocks noChangeArrowheads="1"/>
          </p:cNvSpPr>
          <p:nvPr>
            <p:ph type="sldImg"/>
          </p:nvPr>
        </p:nvSpPr>
        <p:spPr bwMode="auto">
          <a:xfrm>
            <a:off x="920750" y="746125"/>
            <a:ext cx="4972050" cy="3729038"/>
          </a:xfrm>
          <a:prstGeom prst="rect">
            <a:avLst/>
          </a:prstGeom>
          <a:solidFill>
            <a:srgbClr val="FFFFFF"/>
          </a:solidFill>
          <a:ln>
            <a:solidFill>
              <a:srgbClr val="000000"/>
            </a:solidFill>
            <a:miter lim="800000"/>
            <a:headEnd/>
            <a:tailEnd/>
          </a:ln>
        </p:spPr>
      </p:sp>
      <p:sp>
        <p:nvSpPr>
          <p:cNvPr id="417795" name="Rectangle 3"/>
          <p:cNvSpPr>
            <a:spLocks noChangeArrowheads="1"/>
          </p:cNvSpPr>
          <p:nvPr>
            <p:ph type="body" idx="1"/>
          </p:nvPr>
        </p:nvSpPr>
        <p:spPr bwMode="auto">
          <a:xfrm>
            <a:off x="908050" y="4724400"/>
            <a:ext cx="4997450" cy="4475163"/>
          </a:xfrm>
          <a:prstGeom prst="rect">
            <a:avLst/>
          </a:prstGeom>
          <a:solidFill>
            <a:srgbClr val="FFFFFF"/>
          </a:solidFill>
          <a:ln>
            <a:solidFill>
              <a:srgbClr val="000000"/>
            </a:solidFill>
            <a:miter lim="800000"/>
            <a:headEnd/>
            <a:tailEnd/>
          </a:ln>
        </p:spPr>
        <p:txBody>
          <a:bodyPr/>
          <a:lstStyle/>
          <a:p>
            <a:endParaRPr lang="en-GB"/>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24A8D6-FCDB-444C-A065-7E68CC4FD71C}" type="slidenum">
              <a:rPr lang="en-US" altLang="ja-JP"/>
              <a:pPr/>
              <a:t>55</a:t>
            </a:fld>
            <a:endParaRPr lang="en-US" altLang="ja-JP"/>
          </a:p>
        </p:txBody>
      </p:sp>
      <p:sp>
        <p:nvSpPr>
          <p:cNvPr id="419842" name="Rectangle 2"/>
          <p:cNvSpPr>
            <a:spLocks noChangeArrowheads="1"/>
          </p:cNvSpPr>
          <p:nvPr>
            <p:ph type="sldImg"/>
          </p:nvPr>
        </p:nvSpPr>
        <p:spPr bwMode="auto">
          <a:xfrm>
            <a:off x="920750" y="746125"/>
            <a:ext cx="4972050" cy="3729038"/>
          </a:xfrm>
          <a:prstGeom prst="rect">
            <a:avLst/>
          </a:prstGeom>
          <a:solidFill>
            <a:srgbClr val="FFFFFF"/>
          </a:solidFill>
          <a:ln>
            <a:solidFill>
              <a:srgbClr val="000000"/>
            </a:solidFill>
            <a:miter lim="800000"/>
            <a:headEnd/>
            <a:tailEnd/>
          </a:ln>
        </p:spPr>
      </p:sp>
      <p:sp>
        <p:nvSpPr>
          <p:cNvPr id="419843" name="Rectangle 3"/>
          <p:cNvSpPr>
            <a:spLocks noChangeArrowheads="1"/>
          </p:cNvSpPr>
          <p:nvPr>
            <p:ph type="body" idx="1"/>
          </p:nvPr>
        </p:nvSpPr>
        <p:spPr bwMode="auto">
          <a:xfrm>
            <a:off x="908050" y="4724400"/>
            <a:ext cx="4997450" cy="4475163"/>
          </a:xfrm>
          <a:prstGeom prst="rect">
            <a:avLst/>
          </a:prstGeom>
          <a:solidFill>
            <a:srgbClr val="FFFFFF"/>
          </a:solidFill>
          <a:ln>
            <a:solidFill>
              <a:srgbClr val="000000"/>
            </a:solidFill>
            <a:miter lim="800000"/>
            <a:headEnd/>
            <a:tailEnd/>
          </a:ln>
        </p:spPr>
        <p:txBody>
          <a:bodyPr/>
          <a:lstStyle/>
          <a:p>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ltLang="ja-JP"/>
          </a:p>
        </p:txBody>
      </p:sp>
      <p:sp>
        <p:nvSpPr>
          <p:cNvPr id="5" name="Footer Placeholder 4"/>
          <p:cNvSpPr>
            <a:spLocks noGrp="1"/>
          </p:cNvSpPr>
          <p:nvPr>
            <p:ph type="ftr" sz="quarter" idx="11"/>
          </p:nvPr>
        </p:nvSpPr>
        <p:spPr/>
        <p:txBody>
          <a:bodyPr/>
          <a:lstStyle>
            <a:lvl1pPr>
              <a:defRPr/>
            </a:lvl1pPr>
          </a:lstStyle>
          <a:p>
            <a:endParaRPr lang="en-US" altLang="ja-JP"/>
          </a:p>
        </p:txBody>
      </p:sp>
      <p:sp>
        <p:nvSpPr>
          <p:cNvPr id="6" name="Slide Number Placeholder 5"/>
          <p:cNvSpPr>
            <a:spLocks noGrp="1"/>
          </p:cNvSpPr>
          <p:nvPr>
            <p:ph type="sldNum" sz="quarter" idx="12"/>
          </p:nvPr>
        </p:nvSpPr>
        <p:spPr/>
        <p:txBody>
          <a:bodyPr/>
          <a:lstStyle>
            <a:lvl1pPr>
              <a:defRPr/>
            </a:lvl1pPr>
          </a:lstStyle>
          <a:p>
            <a:fld id="{ADB82C43-259D-4164-9FB5-785537CC9907}" type="slidenum">
              <a:rPr lang="en-US" altLang="ja-JP"/>
              <a:pPr/>
              <a:t>‹#›</a:t>
            </a:fld>
            <a:endParaRPr lang="en-US" altLang="ja-JP"/>
          </a:p>
        </p:txBody>
      </p:sp>
    </p:spTree>
  </p:cSld>
  <p:clrMapOvr>
    <a:masterClrMapping/>
  </p:clrMapOvr>
  <p:transition advClick="0" advTm="3000">
    <p:cover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ja-JP"/>
          </a:p>
        </p:txBody>
      </p:sp>
      <p:sp>
        <p:nvSpPr>
          <p:cNvPr id="5" name="Footer Placeholder 4"/>
          <p:cNvSpPr>
            <a:spLocks noGrp="1"/>
          </p:cNvSpPr>
          <p:nvPr>
            <p:ph type="ftr" sz="quarter" idx="11"/>
          </p:nvPr>
        </p:nvSpPr>
        <p:spPr/>
        <p:txBody>
          <a:bodyPr/>
          <a:lstStyle>
            <a:lvl1pPr>
              <a:defRPr/>
            </a:lvl1pPr>
          </a:lstStyle>
          <a:p>
            <a:endParaRPr lang="en-US" altLang="ja-JP"/>
          </a:p>
        </p:txBody>
      </p:sp>
      <p:sp>
        <p:nvSpPr>
          <p:cNvPr id="6" name="Slide Number Placeholder 5"/>
          <p:cNvSpPr>
            <a:spLocks noGrp="1"/>
          </p:cNvSpPr>
          <p:nvPr>
            <p:ph type="sldNum" sz="quarter" idx="12"/>
          </p:nvPr>
        </p:nvSpPr>
        <p:spPr/>
        <p:txBody>
          <a:bodyPr/>
          <a:lstStyle>
            <a:lvl1pPr>
              <a:defRPr/>
            </a:lvl1pPr>
          </a:lstStyle>
          <a:p>
            <a:fld id="{152AE0E5-607F-44C1-A904-8AAD72BCAF90}" type="slidenum">
              <a:rPr lang="en-US" altLang="ja-JP"/>
              <a:pPr/>
              <a:t>‹#›</a:t>
            </a:fld>
            <a:endParaRPr lang="en-US" altLang="ja-JP"/>
          </a:p>
        </p:txBody>
      </p:sp>
    </p:spTree>
  </p:cSld>
  <p:clrMapOvr>
    <a:masterClrMapping/>
  </p:clrMapOvr>
  <p:transition advClick="0" advTm="3000">
    <p:cover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ja-JP"/>
          </a:p>
        </p:txBody>
      </p:sp>
      <p:sp>
        <p:nvSpPr>
          <p:cNvPr id="5" name="Footer Placeholder 4"/>
          <p:cNvSpPr>
            <a:spLocks noGrp="1"/>
          </p:cNvSpPr>
          <p:nvPr>
            <p:ph type="ftr" sz="quarter" idx="11"/>
          </p:nvPr>
        </p:nvSpPr>
        <p:spPr/>
        <p:txBody>
          <a:bodyPr/>
          <a:lstStyle>
            <a:lvl1pPr>
              <a:defRPr/>
            </a:lvl1pPr>
          </a:lstStyle>
          <a:p>
            <a:endParaRPr lang="en-US" altLang="ja-JP"/>
          </a:p>
        </p:txBody>
      </p:sp>
      <p:sp>
        <p:nvSpPr>
          <p:cNvPr id="6" name="Slide Number Placeholder 5"/>
          <p:cNvSpPr>
            <a:spLocks noGrp="1"/>
          </p:cNvSpPr>
          <p:nvPr>
            <p:ph type="sldNum" sz="quarter" idx="12"/>
          </p:nvPr>
        </p:nvSpPr>
        <p:spPr/>
        <p:txBody>
          <a:bodyPr/>
          <a:lstStyle>
            <a:lvl1pPr>
              <a:defRPr/>
            </a:lvl1pPr>
          </a:lstStyle>
          <a:p>
            <a:fld id="{5BF1CD58-D38A-4F41-A86B-232C3E74A284}" type="slidenum">
              <a:rPr lang="en-US" altLang="ja-JP"/>
              <a:pPr/>
              <a:t>‹#›</a:t>
            </a:fld>
            <a:endParaRPr lang="en-US" altLang="ja-JP"/>
          </a:p>
        </p:txBody>
      </p:sp>
    </p:spTree>
  </p:cSld>
  <p:clrMapOvr>
    <a:masterClrMapping/>
  </p:clrMapOvr>
  <p:transition advClick="0" advTm="3000">
    <p:cover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58800" y="22098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21200" y="22098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ja-JP"/>
          </a:p>
        </p:txBody>
      </p:sp>
      <p:sp>
        <p:nvSpPr>
          <p:cNvPr id="6" name="Footer Placeholder 5"/>
          <p:cNvSpPr>
            <a:spLocks noGrp="1"/>
          </p:cNvSpPr>
          <p:nvPr>
            <p:ph type="ftr" sz="quarter" idx="11"/>
          </p:nvPr>
        </p:nvSpPr>
        <p:spPr/>
        <p:txBody>
          <a:bodyPr/>
          <a:lstStyle>
            <a:lvl1pPr>
              <a:defRPr/>
            </a:lvl1pPr>
          </a:lstStyle>
          <a:p>
            <a:endParaRPr lang="en-US" altLang="ja-JP"/>
          </a:p>
        </p:txBody>
      </p:sp>
      <p:sp>
        <p:nvSpPr>
          <p:cNvPr id="7" name="Slide Number Placeholder 6"/>
          <p:cNvSpPr>
            <a:spLocks noGrp="1"/>
          </p:cNvSpPr>
          <p:nvPr>
            <p:ph type="sldNum" sz="quarter" idx="12"/>
          </p:nvPr>
        </p:nvSpPr>
        <p:spPr/>
        <p:txBody>
          <a:bodyPr/>
          <a:lstStyle>
            <a:lvl1pPr>
              <a:defRPr/>
            </a:lvl1pPr>
          </a:lstStyle>
          <a:p>
            <a:fld id="{818C1155-5E81-4A2A-8FE1-150E3C2CF235}" type="slidenum">
              <a:rPr lang="en-US" altLang="ja-JP"/>
              <a:pPr/>
              <a:t>‹#›</a:t>
            </a:fld>
            <a:endParaRPr lang="en-US" altLang="ja-JP"/>
          </a:p>
        </p:txBody>
      </p:sp>
    </p:spTree>
  </p:cSld>
  <p:clrMapOvr>
    <a:masterClrMapping/>
  </p:clrMapOvr>
  <p:transition advClick="0" advTm="3000">
    <p:cover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ja-JP"/>
          </a:p>
        </p:txBody>
      </p:sp>
      <p:sp>
        <p:nvSpPr>
          <p:cNvPr id="8" name="Footer Placeholder 7"/>
          <p:cNvSpPr>
            <a:spLocks noGrp="1"/>
          </p:cNvSpPr>
          <p:nvPr>
            <p:ph type="ftr" sz="quarter" idx="11"/>
          </p:nvPr>
        </p:nvSpPr>
        <p:spPr/>
        <p:txBody>
          <a:bodyPr/>
          <a:lstStyle>
            <a:lvl1pPr>
              <a:defRPr/>
            </a:lvl1pPr>
          </a:lstStyle>
          <a:p>
            <a:endParaRPr lang="en-US" altLang="ja-JP"/>
          </a:p>
        </p:txBody>
      </p:sp>
      <p:sp>
        <p:nvSpPr>
          <p:cNvPr id="9" name="Slide Number Placeholder 8"/>
          <p:cNvSpPr>
            <a:spLocks noGrp="1"/>
          </p:cNvSpPr>
          <p:nvPr>
            <p:ph type="sldNum" sz="quarter" idx="12"/>
          </p:nvPr>
        </p:nvSpPr>
        <p:spPr/>
        <p:txBody>
          <a:bodyPr/>
          <a:lstStyle>
            <a:lvl1pPr>
              <a:defRPr/>
            </a:lvl1pPr>
          </a:lstStyle>
          <a:p>
            <a:fld id="{D9AF2D52-FB77-40AD-B577-471337C5C780}" type="slidenum">
              <a:rPr lang="en-US" altLang="ja-JP"/>
              <a:pPr/>
              <a:t>‹#›</a:t>
            </a:fld>
            <a:endParaRPr lang="en-US" altLang="ja-JP"/>
          </a:p>
        </p:txBody>
      </p:sp>
    </p:spTree>
  </p:cSld>
  <p:clrMapOvr>
    <a:masterClrMapping/>
  </p:clrMapOvr>
  <p:transition advClick="0" advTm="3000">
    <p:cover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ja-JP"/>
          </a:p>
        </p:txBody>
      </p:sp>
      <p:sp>
        <p:nvSpPr>
          <p:cNvPr id="4" name="Footer Placeholder 3"/>
          <p:cNvSpPr>
            <a:spLocks noGrp="1"/>
          </p:cNvSpPr>
          <p:nvPr>
            <p:ph type="ftr" sz="quarter" idx="11"/>
          </p:nvPr>
        </p:nvSpPr>
        <p:spPr/>
        <p:txBody>
          <a:bodyPr/>
          <a:lstStyle>
            <a:lvl1pPr>
              <a:defRPr/>
            </a:lvl1pPr>
          </a:lstStyle>
          <a:p>
            <a:endParaRPr lang="en-US" altLang="ja-JP"/>
          </a:p>
        </p:txBody>
      </p:sp>
      <p:sp>
        <p:nvSpPr>
          <p:cNvPr id="5" name="Slide Number Placeholder 4"/>
          <p:cNvSpPr>
            <a:spLocks noGrp="1"/>
          </p:cNvSpPr>
          <p:nvPr>
            <p:ph type="sldNum" sz="quarter" idx="12"/>
          </p:nvPr>
        </p:nvSpPr>
        <p:spPr/>
        <p:txBody>
          <a:bodyPr/>
          <a:lstStyle>
            <a:lvl1pPr>
              <a:defRPr/>
            </a:lvl1pPr>
          </a:lstStyle>
          <a:p>
            <a:fld id="{C27A3D41-7BC1-4B1D-9F71-8AC66D57F900}" type="slidenum">
              <a:rPr lang="en-US" altLang="ja-JP"/>
              <a:pPr/>
              <a:t>‹#›</a:t>
            </a:fld>
            <a:endParaRPr lang="en-US" altLang="ja-JP"/>
          </a:p>
        </p:txBody>
      </p:sp>
    </p:spTree>
  </p:cSld>
  <p:clrMapOvr>
    <a:masterClrMapping/>
  </p:clrMapOvr>
  <p:transition advClick="0" advTm="3000">
    <p:cover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ja-JP"/>
          </a:p>
        </p:txBody>
      </p:sp>
      <p:sp>
        <p:nvSpPr>
          <p:cNvPr id="3" name="Footer Placeholder 2"/>
          <p:cNvSpPr>
            <a:spLocks noGrp="1"/>
          </p:cNvSpPr>
          <p:nvPr>
            <p:ph type="ftr" sz="quarter" idx="11"/>
          </p:nvPr>
        </p:nvSpPr>
        <p:spPr/>
        <p:txBody>
          <a:bodyPr/>
          <a:lstStyle>
            <a:lvl1pPr>
              <a:defRPr/>
            </a:lvl1pPr>
          </a:lstStyle>
          <a:p>
            <a:endParaRPr lang="en-US" altLang="ja-JP"/>
          </a:p>
        </p:txBody>
      </p:sp>
      <p:sp>
        <p:nvSpPr>
          <p:cNvPr id="4" name="Slide Number Placeholder 3"/>
          <p:cNvSpPr>
            <a:spLocks noGrp="1"/>
          </p:cNvSpPr>
          <p:nvPr>
            <p:ph type="sldNum" sz="quarter" idx="12"/>
          </p:nvPr>
        </p:nvSpPr>
        <p:spPr/>
        <p:txBody>
          <a:bodyPr/>
          <a:lstStyle>
            <a:lvl1pPr>
              <a:defRPr/>
            </a:lvl1pPr>
          </a:lstStyle>
          <a:p>
            <a:fld id="{6D4A25D6-F5B4-4037-BA1B-679A191874B5}" type="slidenum">
              <a:rPr lang="en-US" altLang="ja-JP"/>
              <a:pPr/>
              <a:t>‹#›</a:t>
            </a:fld>
            <a:endParaRPr lang="en-US" altLang="ja-JP"/>
          </a:p>
        </p:txBody>
      </p:sp>
    </p:spTree>
  </p:cSld>
  <p:clrMapOvr>
    <a:masterClrMapping/>
  </p:clrMapOvr>
  <p:transition advClick="0" advTm="3000">
    <p:cover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ja-JP"/>
          </a:p>
        </p:txBody>
      </p:sp>
      <p:sp>
        <p:nvSpPr>
          <p:cNvPr id="6" name="Footer Placeholder 5"/>
          <p:cNvSpPr>
            <a:spLocks noGrp="1"/>
          </p:cNvSpPr>
          <p:nvPr>
            <p:ph type="ftr" sz="quarter" idx="11"/>
          </p:nvPr>
        </p:nvSpPr>
        <p:spPr/>
        <p:txBody>
          <a:bodyPr/>
          <a:lstStyle>
            <a:lvl1pPr>
              <a:defRPr/>
            </a:lvl1pPr>
          </a:lstStyle>
          <a:p>
            <a:endParaRPr lang="en-US" altLang="ja-JP"/>
          </a:p>
        </p:txBody>
      </p:sp>
      <p:sp>
        <p:nvSpPr>
          <p:cNvPr id="7" name="Slide Number Placeholder 6"/>
          <p:cNvSpPr>
            <a:spLocks noGrp="1"/>
          </p:cNvSpPr>
          <p:nvPr>
            <p:ph type="sldNum" sz="quarter" idx="12"/>
          </p:nvPr>
        </p:nvSpPr>
        <p:spPr/>
        <p:txBody>
          <a:bodyPr/>
          <a:lstStyle>
            <a:lvl1pPr>
              <a:defRPr/>
            </a:lvl1pPr>
          </a:lstStyle>
          <a:p>
            <a:fld id="{A3F0F709-B8A2-4332-9EC7-3AB690CD3EB9}" type="slidenum">
              <a:rPr lang="en-US" altLang="ja-JP"/>
              <a:pPr/>
              <a:t>‹#›</a:t>
            </a:fld>
            <a:endParaRPr lang="en-US" altLang="ja-JP"/>
          </a:p>
        </p:txBody>
      </p:sp>
    </p:spTree>
  </p:cSld>
  <p:clrMapOvr>
    <a:masterClrMapping/>
  </p:clrMapOvr>
  <p:transition advClick="0" advTm="3000">
    <p:cover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ja-JP"/>
          </a:p>
        </p:txBody>
      </p:sp>
      <p:sp>
        <p:nvSpPr>
          <p:cNvPr id="6" name="Footer Placeholder 5"/>
          <p:cNvSpPr>
            <a:spLocks noGrp="1"/>
          </p:cNvSpPr>
          <p:nvPr>
            <p:ph type="ftr" sz="quarter" idx="11"/>
          </p:nvPr>
        </p:nvSpPr>
        <p:spPr/>
        <p:txBody>
          <a:bodyPr/>
          <a:lstStyle>
            <a:lvl1pPr>
              <a:defRPr/>
            </a:lvl1pPr>
          </a:lstStyle>
          <a:p>
            <a:endParaRPr lang="en-US" altLang="ja-JP"/>
          </a:p>
        </p:txBody>
      </p:sp>
      <p:sp>
        <p:nvSpPr>
          <p:cNvPr id="7" name="Slide Number Placeholder 6"/>
          <p:cNvSpPr>
            <a:spLocks noGrp="1"/>
          </p:cNvSpPr>
          <p:nvPr>
            <p:ph type="sldNum" sz="quarter" idx="12"/>
          </p:nvPr>
        </p:nvSpPr>
        <p:spPr/>
        <p:txBody>
          <a:bodyPr/>
          <a:lstStyle>
            <a:lvl1pPr>
              <a:defRPr/>
            </a:lvl1pPr>
          </a:lstStyle>
          <a:p>
            <a:fld id="{A1B111F5-ADD1-45AA-97E5-303AA0FD4933}" type="slidenum">
              <a:rPr lang="en-US" altLang="ja-JP"/>
              <a:pPr/>
              <a:t>‹#›</a:t>
            </a:fld>
            <a:endParaRPr lang="en-US" altLang="ja-JP"/>
          </a:p>
        </p:txBody>
      </p:sp>
    </p:spTree>
  </p:cSld>
  <p:clrMapOvr>
    <a:masterClrMapping/>
  </p:clrMapOvr>
  <p:transition advClick="0" advTm="3000">
    <p:cover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ja-JP"/>
          </a:p>
        </p:txBody>
      </p:sp>
      <p:sp>
        <p:nvSpPr>
          <p:cNvPr id="5" name="Footer Placeholder 4"/>
          <p:cNvSpPr>
            <a:spLocks noGrp="1"/>
          </p:cNvSpPr>
          <p:nvPr>
            <p:ph type="ftr" sz="quarter" idx="11"/>
          </p:nvPr>
        </p:nvSpPr>
        <p:spPr/>
        <p:txBody>
          <a:bodyPr/>
          <a:lstStyle>
            <a:lvl1pPr>
              <a:defRPr/>
            </a:lvl1pPr>
          </a:lstStyle>
          <a:p>
            <a:endParaRPr lang="en-US" altLang="ja-JP"/>
          </a:p>
        </p:txBody>
      </p:sp>
      <p:sp>
        <p:nvSpPr>
          <p:cNvPr id="6" name="Slide Number Placeholder 5"/>
          <p:cNvSpPr>
            <a:spLocks noGrp="1"/>
          </p:cNvSpPr>
          <p:nvPr>
            <p:ph type="sldNum" sz="quarter" idx="12"/>
          </p:nvPr>
        </p:nvSpPr>
        <p:spPr/>
        <p:txBody>
          <a:bodyPr/>
          <a:lstStyle>
            <a:lvl1pPr>
              <a:defRPr/>
            </a:lvl1pPr>
          </a:lstStyle>
          <a:p>
            <a:fld id="{FFD0BD12-00FD-4580-BFAA-EECE69DCE930}" type="slidenum">
              <a:rPr lang="en-US" altLang="ja-JP"/>
              <a:pPr/>
              <a:t>‹#›</a:t>
            </a:fld>
            <a:endParaRPr lang="en-US" altLang="ja-JP"/>
          </a:p>
        </p:txBody>
      </p:sp>
    </p:spTree>
  </p:cSld>
  <p:clrMapOvr>
    <a:masterClrMapping/>
  </p:clrMapOvr>
  <p:transition advClick="0" advTm="3000">
    <p:cover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88100" y="1651000"/>
            <a:ext cx="1943100" cy="4673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58800" y="1651000"/>
            <a:ext cx="5676900" cy="4673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ja-JP"/>
          </a:p>
        </p:txBody>
      </p:sp>
      <p:sp>
        <p:nvSpPr>
          <p:cNvPr id="5" name="Footer Placeholder 4"/>
          <p:cNvSpPr>
            <a:spLocks noGrp="1"/>
          </p:cNvSpPr>
          <p:nvPr>
            <p:ph type="ftr" sz="quarter" idx="11"/>
          </p:nvPr>
        </p:nvSpPr>
        <p:spPr/>
        <p:txBody>
          <a:bodyPr/>
          <a:lstStyle>
            <a:lvl1pPr>
              <a:defRPr/>
            </a:lvl1pPr>
          </a:lstStyle>
          <a:p>
            <a:endParaRPr lang="en-US" altLang="ja-JP"/>
          </a:p>
        </p:txBody>
      </p:sp>
      <p:sp>
        <p:nvSpPr>
          <p:cNvPr id="6" name="Slide Number Placeholder 5"/>
          <p:cNvSpPr>
            <a:spLocks noGrp="1"/>
          </p:cNvSpPr>
          <p:nvPr>
            <p:ph type="sldNum" sz="quarter" idx="12"/>
          </p:nvPr>
        </p:nvSpPr>
        <p:spPr/>
        <p:txBody>
          <a:bodyPr/>
          <a:lstStyle>
            <a:lvl1pPr>
              <a:defRPr/>
            </a:lvl1pPr>
          </a:lstStyle>
          <a:p>
            <a:fld id="{03927301-0D7C-43F3-AF0C-1A8F986D48D6}" type="slidenum">
              <a:rPr lang="en-US" altLang="ja-JP"/>
              <a:pPr/>
              <a:t>‹#›</a:t>
            </a:fld>
            <a:endParaRPr lang="en-US" altLang="ja-JP"/>
          </a:p>
        </p:txBody>
      </p:sp>
    </p:spTree>
  </p:cSld>
  <p:clrMapOvr>
    <a:masterClrMapping/>
  </p:clrMapOvr>
  <p:transition advClick="0" advTm="3000">
    <p:cover dir="d"/>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ltLang="ja-JP"/>
          </a:p>
        </p:txBody>
      </p:sp>
      <p:sp>
        <p:nvSpPr>
          <p:cNvPr id="5" name="Footer Placeholder 4"/>
          <p:cNvSpPr>
            <a:spLocks noGrp="1"/>
          </p:cNvSpPr>
          <p:nvPr>
            <p:ph type="ftr" sz="quarter" idx="11"/>
          </p:nvPr>
        </p:nvSpPr>
        <p:spPr/>
        <p:txBody>
          <a:bodyPr/>
          <a:lstStyle>
            <a:lvl1pPr>
              <a:defRPr/>
            </a:lvl1pPr>
          </a:lstStyle>
          <a:p>
            <a:endParaRPr lang="en-US" altLang="ja-JP"/>
          </a:p>
        </p:txBody>
      </p:sp>
      <p:sp>
        <p:nvSpPr>
          <p:cNvPr id="6" name="Slide Number Placeholder 5"/>
          <p:cNvSpPr>
            <a:spLocks noGrp="1"/>
          </p:cNvSpPr>
          <p:nvPr>
            <p:ph type="sldNum" sz="quarter" idx="12"/>
          </p:nvPr>
        </p:nvSpPr>
        <p:spPr/>
        <p:txBody>
          <a:bodyPr/>
          <a:lstStyle>
            <a:lvl1pPr>
              <a:defRPr/>
            </a:lvl1pPr>
          </a:lstStyle>
          <a:p>
            <a:fld id="{1CCEE0A3-523D-47DD-90A5-A80CBFA88E3F}" type="slidenum">
              <a:rPr lang="en-US" altLang="ja-JP"/>
              <a:pPr/>
              <a:t>‹#›</a:t>
            </a:fld>
            <a:endParaRPr lang="en-US" altLang="ja-JP"/>
          </a:p>
        </p:txBody>
      </p:sp>
    </p:spTree>
  </p:cSld>
  <p:clrMapOvr>
    <a:masterClrMapping/>
  </p:clrMapOvr>
  <p:transition advClick="0" advTm="3000">
    <p:cover dir="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ja-JP"/>
          </a:p>
        </p:txBody>
      </p:sp>
      <p:sp>
        <p:nvSpPr>
          <p:cNvPr id="5" name="Footer Placeholder 4"/>
          <p:cNvSpPr>
            <a:spLocks noGrp="1"/>
          </p:cNvSpPr>
          <p:nvPr>
            <p:ph type="ftr" sz="quarter" idx="11"/>
          </p:nvPr>
        </p:nvSpPr>
        <p:spPr/>
        <p:txBody>
          <a:bodyPr/>
          <a:lstStyle>
            <a:lvl1pPr>
              <a:defRPr/>
            </a:lvl1pPr>
          </a:lstStyle>
          <a:p>
            <a:endParaRPr lang="en-US" altLang="ja-JP"/>
          </a:p>
        </p:txBody>
      </p:sp>
      <p:sp>
        <p:nvSpPr>
          <p:cNvPr id="6" name="Slide Number Placeholder 5"/>
          <p:cNvSpPr>
            <a:spLocks noGrp="1"/>
          </p:cNvSpPr>
          <p:nvPr>
            <p:ph type="sldNum" sz="quarter" idx="12"/>
          </p:nvPr>
        </p:nvSpPr>
        <p:spPr/>
        <p:txBody>
          <a:bodyPr/>
          <a:lstStyle>
            <a:lvl1pPr>
              <a:defRPr/>
            </a:lvl1pPr>
          </a:lstStyle>
          <a:p>
            <a:fld id="{89173D5C-640F-475E-B75D-1F749567CC69}" type="slidenum">
              <a:rPr lang="en-US" altLang="ja-JP"/>
              <a:pPr/>
              <a:t>‹#›</a:t>
            </a:fld>
            <a:endParaRPr lang="en-US" altLang="ja-JP"/>
          </a:p>
        </p:txBody>
      </p:sp>
    </p:spTree>
  </p:cSld>
  <p:clrMapOvr>
    <a:masterClrMapping/>
  </p:clrMapOvr>
  <p:transition advClick="0" advTm="3000">
    <p:cover dir="d"/>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ja-JP"/>
          </a:p>
        </p:txBody>
      </p:sp>
      <p:sp>
        <p:nvSpPr>
          <p:cNvPr id="5" name="Footer Placeholder 4"/>
          <p:cNvSpPr>
            <a:spLocks noGrp="1"/>
          </p:cNvSpPr>
          <p:nvPr>
            <p:ph type="ftr" sz="quarter" idx="11"/>
          </p:nvPr>
        </p:nvSpPr>
        <p:spPr/>
        <p:txBody>
          <a:bodyPr/>
          <a:lstStyle>
            <a:lvl1pPr>
              <a:defRPr/>
            </a:lvl1pPr>
          </a:lstStyle>
          <a:p>
            <a:endParaRPr lang="en-US" altLang="ja-JP"/>
          </a:p>
        </p:txBody>
      </p:sp>
      <p:sp>
        <p:nvSpPr>
          <p:cNvPr id="6" name="Slide Number Placeholder 5"/>
          <p:cNvSpPr>
            <a:spLocks noGrp="1"/>
          </p:cNvSpPr>
          <p:nvPr>
            <p:ph type="sldNum" sz="quarter" idx="12"/>
          </p:nvPr>
        </p:nvSpPr>
        <p:spPr/>
        <p:txBody>
          <a:bodyPr/>
          <a:lstStyle>
            <a:lvl1pPr>
              <a:defRPr/>
            </a:lvl1pPr>
          </a:lstStyle>
          <a:p>
            <a:fld id="{0A633252-FA5D-4A36-B4F0-6BCF8D5390C5}" type="slidenum">
              <a:rPr lang="en-US" altLang="ja-JP"/>
              <a:pPr/>
              <a:t>‹#›</a:t>
            </a:fld>
            <a:endParaRPr lang="en-US" altLang="ja-JP"/>
          </a:p>
        </p:txBody>
      </p:sp>
    </p:spTree>
  </p:cSld>
  <p:clrMapOvr>
    <a:masterClrMapping/>
  </p:clrMapOvr>
  <p:transition advClick="0" advTm="3000">
    <p:cover dir="d"/>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ja-JP"/>
          </a:p>
        </p:txBody>
      </p:sp>
      <p:sp>
        <p:nvSpPr>
          <p:cNvPr id="6" name="Footer Placeholder 5"/>
          <p:cNvSpPr>
            <a:spLocks noGrp="1"/>
          </p:cNvSpPr>
          <p:nvPr>
            <p:ph type="ftr" sz="quarter" idx="11"/>
          </p:nvPr>
        </p:nvSpPr>
        <p:spPr/>
        <p:txBody>
          <a:bodyPr/>
          <a:lstStyle>
            <a:lvl1pPr>
              <a:defRPr/>
            </a:lvl1pPr>
          </a:lstStyle>
          <a:p>
            <a:endParaRPr lang="en-US" altLang="ja-JP"/>
          </a:p>
        </p:txBody>
      </p:sp>
      <p:sp>
        <p:nvSpPr>
          <p:cNvPr id="7" name="Slide Number Placeholder 6"/>
          <p:cNvSpPr>
            <a:spLocks noGrp="1"/>
          </p:cNvSpPr>
          <p:nvPr>
            <p:ph type="sldNum" sz="quarter" idx="12"/>
          </p:nvPr>
        </p:nvSpPr>
        <p:spPr/>
        <p:txBody>
          <a:bodyPr/>
          <a:lstStyle>
            <a:lvl1pPr>
              <a:defRPr/>
            </a:lvl1pPr>
          </a:lstStyle>
          <a:p>
            <a:fld id="{A911EA1E-60B6-4B7A-876A-147C933C9258}" type="slidenum">
              <a:rPr lang="en-US" altLang="ja-JP"/>
              <a:pPr/>
              <a:t>‹#›</a:t>
            </a:fld>
            <a:endParaRPr lang="en-US" altLang="ja-JP"/>
          </a:p>
        </p:txBody>
      </p:sp>
    </p:spTree>
  </p:cSld>
  <p:clrMapOvr>
    <a:masterClrMapping/>
  </p:clrMapOvr>
  <p:transition advClick="0" advTm="3000">
    <p:cover dir="d"/>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ja-JP"/>
          </a:p>
        </p:txBody>
      </p:sp>
      <p:sp>
        <p:nvSpPr>
          <p:cNvPr id="8" name="Footer Placeholder 7"/>
          <p:cNvSpPr>
            <a:spLocks noGrp="1"/>
          </p:cNvSpPr>
          <p:nvPr>
            <p:ph type="ftr" sz="quarter" idx="11"/>
          </p:nvPr>
        </p:nvSpPr>
        <p:spPr/>
        <p:txBody>
          <a:bodyPr/>
          <a:lstStyle>
            <a:lvl1pPr>
              <a:defRPr/>
            </a:lvl1pPr>
          </a:lstStyle>
          <a:p>
            <a:endParaRPr lang="en-US" altLang="ja-JP"/>
          </a:p>
        </p:txBody>
      </p:sp>
      <p:sp>
        <p:nvSpPr>
          <p:cNvPr id="9" name="Slide Number Placeholder 8"/>
          <p:cNvSpPr>
            <a:spLocks noGrp="1"/>
          </p:cNvSpPr>
          <p:nvPr>
            <p:ph type="sldNum" sz="quarter" idx="12"/>
          </p:nvPr>
        </p:nvSpPr>
        <p:spPr/>
        <p:txBody>
          <a:bodyPr/>
          <a:lstStyle>
            <a:lvl1pPr>
              <a:defRPr/>
            </a:lvl1pPr>
          </a:lstStyle>
          <a:p>
            <a:fld id="{7F75F163-9F6F-4CC9-A1F2-0D4CCC1A10A8}" type="slidenum">
              <a:rPr lang="en-US" altLang="ja-JP"/>
              <a:pPr/>
              <a:t>‹#›</a:t>
            </a:fld>
            <a:endParaRPr lang="en-US" altLang="ja-JP"/>
          </a:p>
        </p:txBody>
      </p:sp>
    </p:spTree>
  </p:cSld>
  <p:clrMapOvr>
    <a:masterClrMapping/>
  </p:clrMapOvr>
  <p:transition advClick="0" advTm="3000">
    <p:cover dir="d"/>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ja-JP"/>
          </a:p>
        </p:txBody>
      </p:sp>
      <p:sp>
        <p:nvSpPr>
          <p:cNvPr id="4" name="Footer Placeholder 3"/>
          <p:cNvSpPr>
            <a:spLocks noGrp="1"/>
          </p:cNvSpPr>
          <p:nvPr>
            <p:ph type="ftr" sz="quarter" idx="11"/>
          </p:nvPr>
        </p:nvSpPr>
        <p:spPr/>
        <p:txBody>
          <a:bodyPr/>
          <a:lstStyle>
            <a:lvl1pPr>
              <a:defRPr/>
            </a:lvl1pPr>
          </a:lstStyle>
          <a:p>
            <a:endParaRPr lang="en-US" altLang="ja-JP"/>
          </a:p>
        </p:txBody>
      </p:sp>
      <p:sp>
        <p:nvSpPr>
          <p:cNvPr id="5" name="Slide Number Placeholder 4"/>
          <p:cNvSpPr>
            <a:spLocks noGrp="1"/>
          </p:cNvSpPr>
          <p:nvPr>
            <p:ph type="sldNum" sz="quarter" idx="12"/>
          </p:nvPr>
        </p:nvSpPr>
        <p:spPr/>
        <p:txBody>
          <a:bodyPr/>
          <a:lstStyle>
            <a:lvl1pPr>
              <a:defRPr/>
            </a:lvl1pPr>
          </a:lstStyle>
          <a:p>
            <a:fld id="{DFA8A17C-B1E5-4E35-A41B-21A39053310D}" type="slidenum">
              <a:rPr lang="en-US" altLang="ja-JP"/>
              <a:pPr/>
              <a:t>‹#›</a:t>
            </a:fld>
            <a:endParaRPr lang="en-US" altLang="ja-JP"/>
          </a:p>
        </p:txBody>
      </p:sp>
    </p:spTree>
  </p:cSld>
  <p:clrMapOvr>
    <a:masterClrMapping/>
  </p:clrMapOvr>
  <p:transition advClick="0" advTm="3000">
    <p:cover dir="d"/>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ja-JP"/>
          </a:p>
        </p:txBody>
      </p:sp>
      <p:sp>
        <p:nvSpPr>
          <p:cNvPr id="3" name="Footer Placeholder 2"/>
          <p:cNvSpPr>
            <a:spLocks noGrp="1"/>
          </p:cNvSpPr>
          <p:nvPr>
            <p:ph type="ftr" sz="quarter" idx="11"/>
          </p:nvPr>
        </p:nvSpPr>
        <p:spPr/>
        <p:txBody>
          <a:bodyPr/>
          <a:lstStyle>
            <a:lvl1pPr>
              <a:defRPr/>
            </a:lvl1pPr>
          </a:lstStyle>
          <a:p>
            <a:endParaRPr lang="en-US" altLang="ja-JP"/>
          </a:p>
        </p:txBody>
      </p:sp>
      <p:sp>
        <p:nvSpPr>
          <p:cNvPr id="4" name="Slide Number Placeholder 3"/>
          <p:cNvSpPr>
            <a:spLocks noGrp="1"/>
          </p:cNvSpPr>
          <p:nvPr>
            <p:ph type="sldNum" sz="quarter" idx="12"/>
          </p:nvPr>
        </p:nvSpPr>
        <p:spPr/>
        <p:txBody>
          <a:bodyPr/>
          <a:lstStyle>
            <a:lvl1pPr>
              <a:defRPr/>
            </a:lvl1pPr>
          </a:lstStyle>
          <a:p>
            <a:fld id="{5EBC5B61-C236-49DF-8EDC-70B0566479A6}" type="slidenum">
              <a:rPr lang="en-US" altLang="ja-JP"/>
              <a:pPr/>
              <a:t>‹#›</a:t>
            </a:fld>
            <a:endParaRPr lang="en-US" altLang="ja-JP"/>
          </a:p>
        </p:txBody>
      </p:sp>
    </p:spTree>
  </p:cSld>
  <p:clrMapOvr>
    <a:masterClrMapping/>
  </p:clrMapOvr>
  <p:transition advClick="0" advTm="3000">
    <p:cover dir="d"/>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ja-JP"/>
          </a:p>
        </p:txBody>
      </p:sp>
      <p:sp>
        <p:nvSpPr>
          <p:cNvPr id="6" name="Footer Placeholder 5"/>
          <p:cNvSpPr>
            <a:spLocks noGrp="1"/>
          </p:cNvSpPr>
          <p:nvPr>
            <p:ph type="ftr" sz="quarter" idx="11"/>
          </p:nvPr>
        </p:nvSpPr>
        <p:spPr/>
        <p:txBody>
          <a:bodyPr/>
          <a:lstStyle>
            <a:lvl1pPr>
              <a:defRPr/>
            </a:lvl1pPr>
          </a:lstStyle>
          <a:p>
            <a:endParaRPr lang="en-US" altLang="ja-JP"/>
          </a:p>
        </p:txBody>
      </p:sp>
      <p:sp>
        <p:nvSpPr>
          <p:cNvPr id="7" name="Slide Number Placeholder 6"/>
          <p:cNvSpPr>
            <a:spLocks noGrp="1"/>
          </p:cNvSpPr>
          <p:nvPr>
            <p:ph type="sldNum" sz="quarter" idx="12"/>
          </p:nvPr>
        </p:nvSpPr>
        <p:spPr/>
        <p:txBody>
          <a:bodyPr/>
          <a:lstStyle>
            <a:lvl1pPr>
              <a:defRPr/>
            </a:lvl1pPr>
          </a:lstStyle>
          <a:p>
            <a:fld id="{930575D9-AD66-4AF2-A5DC-9E9CAAD08E73}" type="slidenum">
              <a:rPr lang="en-US" altLang="ja-JP"/>
              <a:pPr/>
              <a:t>‹#›</a:t>
            </a:fld>
            <a:endParaRPr lang="en-US" altLang="ja-JP"/>
          </a:p>
        </p:txBody>
      </p:sp>
    </p:spTree>
  </p:cSld>
  <p:clrMapOvr>
    <a:masterClrMapping/>
  </p:clrMapOvr>
  <p:transition advClick="0" advTm="3000">
    <p:cover dir="d"/>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ja-JP"/>
          </a:p>
        </p:txBody>
      </p:sp>
      <p:sp>
        <p:nvSpPr>
          <p:cNvPr id="6" name="Footer Placeholder 5"/>
          <p:cNvSpPr>
            <a:spLocks noGrp="1"/>
          </p:cNvSpPr>
          <p:nvPr>
            <p:ph type="ftr" sz="quarter" idx="11"/>
          </p:nvPr>
        </p:nvSpPr>
        <p:spPr/>
        <p:txBody>
          <a:bodyPr/>
          <a:lstStyle>
            <a:lvl1pPr>
              <a:defRPr/>
            </a:lvl1pPr>
          </a:lstStyle>
          <a:p>
            <a:endParaRPr lang="en-US" altLang="ja-JP"/>
          </a:p>
        </p:txBody>
      </p:sp>
      <p:sp>
        <p:nvSpPr>
          <p:cNvPr id="7" name="Slide Number Placeholder 6"/>
          <p:cNvSpPr>
            <a:spLocks noGrp="1"/>
          </p:cNvSpPr>
          <p:nvPr>
            <p:ph type="sldNum" sz="quarter" idx="12"/>
          </p:nvPr>
        </p:nvSpPr>
        <p:spPr/>
        <p:txBody>
          <a:bodyPr/>
          <a:lstStyle>
            <a:lvl1pPr>
              <a:defRPr/>
            </a:lvl1pPr>
          </a:lstStyle>
          <a:p>
            <a:fld id="{C0D75DD2-923F-442B-94FB-84C75CBDA54A}" type="slidenum">
              <a:rPr lang="en-US" altLang="ja-JP"/>
              <a:pPr/>
              <a:t>‹#›</a:t>
            </a:fld>
            <a:endParaRPr lang="en-US" altLang="ja-JP"/>
          </a:p>
        </p:txBody>
      </p:sp>
    </p:spTree>
  </p:cSld>
  <p:clrMapOvr>
    <a:masterClrMapping/>
  </p:clrMapOvr>
  <p:transition advClick="0" advTm="3000">
    <p:cover dir="d"/>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ja-JP"/>
          </a:p>
        </p:txBody>
      </p:sp>
      <p:sp>
        <p:nvSpPr>
          <p:cNvPr id="5" name="Footer Placeholder 4"/>
          <p:cNvSpPr>
            <a:spLocks noGrp="1"/>
          </p:cNvSpPr>
          <p:nvPr>
            <p:ph type="ftr" sz="quarter" idx="11"/>
          </p:nvPr>
        </p:nvSpPr>
        <p:spPr/>
        <p:txBody>
          <a:bodyPr/>
          <a:lstStyle>
            <a:lvl1pPr>
              <a:defRPr/>
            </a:lvl1pPr>
          </a:lstStyle>
          <a:p>
            <a:endParaRPr lang="en-US" altLang="ja-JP"/>
          </a:p>
        </p:txBody>
      </p:sp>
      <p:sp>
        <p:nvSpPr>
          <p:cNvPr id="6" name="Slide Number Placeholder 5"/>
          <p:cNvSpPr>
            <a:spLocks noGrp="1"/>
          </p:cNvSpPr>
          <p:nvPr>
            <p:ph type="sldNum" sz="quarter" idx="12"/>
          </p:nvPr>
        </p:nvSpPr>
        <p:spPr/>
        <p:txBody>
          <a:bodyPr/>
          <a:lstStyle>
            <a:lvl1pPr>
              <a:defRPr/>
            </a:lvl1pPr>
          </a:lstStyle>
          <a:p>
            <a:fld id="{356C704F-6C88-4242-97EA-86CAB96E2049}" type="slidenum">
              <a:rPr lang="en-US" altLang="ja-JP"/>
              <a:pPr/>
              <a:t>‹#›</a:t>
            </a:fld>
            <a:endParaRPr lang="en-US" altLang="ja-JP"/>
          </a:p>
        </p:txBody>
      </p:sp>
    </p:spTree>
  </p:cSld>
  <p:clrMapOvr>
    <a:masterClrMapping/>
  </p:clrMapOvr>
  <p:transition advClick="0" advTm="3000">
    <p:cover dir="d"/>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600200"/>
            <a:ext cx="2057400" cy="4572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6019800" cy="4572000"/>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ja-JP"/>
          </a:p>
        </p:txBody>
      </p:sp>
      <p:sp>
        <p:nvSpPr>
          <p:cNvPr id="5" name="Footer Placeholder 4"/>
          <p:cNvSpPr>
            <a:spLocks noGrp="1"/>
          </p:cNvSpPr>
          <p:nvPr>
            <p:ph type="ftr" sz="quarter" idx="11"/>
          </p:nvPr>
        </p:nvSpPr>
        <p:spPr/>
        <p:txBody>
          <a:bodyPr/>
          <a:lstStyle>
            <a:lvl1pPr>
              <a:defRPr/>
            </a:lvl1pPr>
          </a:lstStyle>
          <a:p>
            <a:endParaRPr lang="en-US" altLang="ja-JP"/>
          </a:p>
        </p:txBody>
      </p:sp>
      <p:sp>
        <p:nvSpPr>
          <p:cNvPr id="6" name="Slide Number Placeholder 5"/>
          <p:cNvSpPr>
            <a:spLocks noGrp="1"/>
          </p:cNvSpPr>
          <p:nvPr>
            <p:ph type="sldNum" sz="quarter" idx="12"/>
          </p:nvPr>
        </p:nvSpPr>
        <p:spPr/>
        <p:txBody>
          <a:bodyPr/>
          <a:lstStyle>
            <a:lvl1pPr>
              <a:defRPr/>
            </a:lvl1pPr>
          </a:lstStyle>
          <a:p>
            <a:fld id="{D3E29057-C07F-4590-8877-0A66B70C8908}" type="slidenum">
              <a:rPr lang="en-US" altLang="ja-JP"/>
              <a:pPr/>
              <a:t>‹#›</a:t>
            </a:fld>
            <a:endParaRPr lang="en-US" altLang="ja-JP"/>
          </a:p>
        </p:txBody>
      </p:sp>
    </p:spTree>
  </p:cSld>
  <p:clrMapOvr>
    <a:masterClrMapping/>
  </p:clrMapOvr>
  <p:transition advClick="0" advTm="3000">
    <p:cover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5410" name="Picture 2"/>
          <p:cNvPicPr>
            <a:picLocks noChangeAspect="1" noChangeArrowheads="1"/>
          </p:cNvPicPr>
          <p:nvPr/>
        </p:nvPicPr>
        <p:blipFill>
          <a:blip r:embed="rId13" cstate="print">
            <a:lum contrast="12000"/>
          </a:blip>
          <a:srcRect/>
          <a:stretch>
            <a:fillRect/>
          </a:stretch>
        </p:blipFill>
        <p:spPr bwMode="auto">
          <a:xfrm>
            <a:off x="4495800" y="2809875"/>
            <a:ext cx="4648200" cy="4048125"/>
          </a:xfrm>
          <a:prstGeom prst="rect">
            <a:avLst/>
          </a:prstGeom>
          <a:noFill/>
        </p:spPr>
      </p:pic>
      <p:sp>
        <p:nvSpPr>
          <p:cNvPr id="145411" name="Rectangle 3"/>
          <p:cNvSpPr>
            <a:spLocks noChangeArrowheads="1"/>
          </p:cNvSpPr>
          <p:nvPr/>
        </p:nvSpPr>
        <p:spPr bwMode="auto">
          <a:xfrm>
            <a:off x="0" y="0"/>
            <a:ext cx="9144000" cy="152400"/>
          </a:xfrm>
          <a:prstGeom prst="rect">
            <a:avLst/>
          </a:prstGeom>
          <a:solidFill>
            <a:srgbClr val="7D9C7D">
              <a:alpha val="39999"/>
            </a:srgbClr>
          </a:solidFill>
          <a:ln w="9525">
            <a:solidFill>
              <a:schemeClr val="tx1"/>
            </a:solidFill>
            <a:miter lim="800000"/>
            <a:headEnd/>
            <a:tailEnd/>
          </a:ln>
          <a:effectLst/>
        </p:spPr>
        <p:txBody>
          <a:bodyPr wrap="none" anchor="ctr"/>
          <a:lstStyle/>
          <a:p>
            <a:endParaRPr lang="en-US"/>
          </a:p>
        </p:txBody>
      </p:sp>
      <p:sp>
        <p:nvSpPr>
          <p:cNvPr id="145412" name="Rectangle 4"/>
          <p:cNvSpPr>
            <a:spLocks noChangeArrowheads="1"/>
          </p:cNvSpPr>
          <p:nvPr/>
        </p:nvSpPr>
        <p:spPr bwMode="auto">
          <a:xfrm>
            <a:off x="0" y="152400"/>
            <a:ext cx="9144000" cy="685800"/>
          </a:xfrm>
          <a:prstGeom prst="rect">
            <a:avLst/>
          </a:prstGeom>
          <a:solidFill>
            <a:srgbClr val="7D9C7D"/>
          </a:solidFill>
          <a:ln w="9525">
            <a:noFill/>
            <a:miter lim="800000"/>
            <a:headEnd/>
            <a:tailEnd/>
          </a:ln>
          <a:effectLst/>
        </p:spPr>
        <p:txBody>
          <a:bodyPr wrap="none" anchor="ctr"/>
          <a:lstStyle/>
          <a:p>
            <a:endParaRPr lang="en-US"/>
          </a:p>
        </p:txBody>
      </p:sp>
      <p:sp>
        <p:nvSpPr>
          <p:cNvPr id="145413" name="AutoShape 5"/>
          <p:cNvSpPr>
            <a:spLocks noChangeArrowheads="1"/>
          </p:cNvSpPr>
          <p:nvPr/>
        </p:nvSpPr>
        <p:spPr bwMode="auto">
          <a:xfrm>
            <a:off x="80963" y="76200"/>
            <a:ext cx="2814637" cy="1066800"/>
          </a:xfrm>
          <a:prstGeom prst="roundRect">
            <a:avLst>
              <a:gd name="adj" fmla="val 16667"/>
            </a:avLst>
          </a:prstGeom>
          <a:solidFill>
            <a:schemeClr val="bg1"/>
          </a:solidFill>
          <a:ln w="53975">
            <a:solidFill>
              <a:srgbClr val="7D9C7D"/>
            </a:solidFill>
            <a:round/>
            <a:headEnd/>
            <a:tailEnd/>
          </a:ln>
          <a:effectLst/>
        </p:spPr>
        <p:txBody>
          <a:bodyPr wrap="none" anchor="ctr"/>
          <a:lstStyle/>
          <a:p>
            <a:pPr algn="ctr"/>
            <a:endParaRPr lang="ja-JP" altLang="en-US">
              <a:ea typeface="ＭＳ Ｐゴシック" pitchFamily="84" charset="-128"/>
            </a:endParaRPr>
          </a:p>
        </p:txBody>
      </p:sp>
      <p:sp>
        <p:nvSpPr>
          <p:cNvPr id="145414" name="Rectangle 6"/>
          <p:cNvSpPr>
            <a:spLocks noGrp="1" noChangeArrowheads="1"/>
          </p:cNvSpPr>
          <p:nvPr>
            <p:ph type="title"/>
          </p:nvPr>
        </p:nvSpPr>
        <p:spPr bwMode="auto">
          <a:xfrm>
            <a:off x="561975" y="1651000"/>
            <a:ext cx="6934200" cy="609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ltLang="ja-JP" smtClean="0"/>
              <a:t>Click to edit Master title style</a:t>
            </a:r>
          </a:p>
        </p:txBody>
      </p:sp>
      <p:sp>
        <p:nvSpPr>
          <p:cNvPr id="145415" name="Rectangle 7"/>
          <p:cNvSpPr>
            <a:spLocks noGrp="1" noChangeArrowheads="1"/>
          </p:cNvSpPr>
          <p:nvPr>
            <p:ph type="body" idx="1"/>
          </p:nvPr>
        </p:nvSpPr>
        <p:spPr bwMode="auto">
          <a:xfrm>
            <a:off x="558800" y="22098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p>
        </p:txBody>
      </p:sp>
      <p:sp>
        <p:nvSpPr>
          <p:cNvPr id="145416" name="Rectangle 8"/>
          <p:cNvSpPr>
            <a:spLocks noGrp="1" noChangeArrowheads="1"/>
          </p:cNvSpPr>
          <p:nvPr>
            <p:ph type="dt" sz="half" idx="2"/>
          </p:nvPr>
        </p:nvSpPr>
        <p:spPr bwMode="auto">
          <a:xfrm>
            <a:off x="609600" y="61722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a typeface="ＭＳ Ｐゴシック" pitchFamily="84" charset="-128"/>
              </a:defRPr>
            </a:lvl1pPr>
          </a:lstStyle>
          <a:p>
            <a:endParaRPr lang="en-US" altLang="ja-JP"/>
          </a:p>
        </p:txBody>
      </p:sp>
      <p:sp>
        <p:nvSpPr>
          <p:cNvPr id="145417" name="Rectangle 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a typeface="ＭＳ Ｐゴシック" pitchFamily="84" charset="-128"/>
              </a:defRPr>
            </a:lvl1pPr>
          </a:lstStyle>
          <a:p>
            <a:endParaRPr lang="en-US" altLang="ja-JP"/>
          </a:p>
        </p:txBody>
      </p:sp>
      <p:sp>
        <p:nvSpPr>
          <p:cNvPr id="145418" name="Rectangle 10"/>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a typeface="ＭＳ Ｐゴシック" pitchFamily="84" charset="-128"/>
              </a:defRPr>
            </a:lvl1pPr>
          </a:lstStyle>
          <a:p>
            <a:fld id="{CA3DE3DE-41FD-41A9-861F-B1875CFF62D7}" type="slidenum">
              <a:rPr lang="en-US" altLang="ja-JP"/>
              <a:pPr/>
              <a:t>‹#›</a:t>
            </a:fld>
            <a:endParaRPr lang="en-US" altLang="ja-JP"/>
          </a:p>
        </p:txBody>
      </p:sp>
      <p:pic>
        <p:nvPicPr>
          <p:cNvPr id="145419" name="Picture 11"/>
          <p:cNvPicPr>
            <a:picLocks noChangeAspect="1" noChangeArrowheads="1"/>
          </p:cNvPicPr>
          <p:nvPr/>
        </p:nvPicPr>
        <p:blipFill>
          <a:blip r:embed="rId14" cstate="print"/>
          <a:srcRect/>
          <a:stretch>
            <a:fillRect/>
          </a:stretch>
        </p:blipFill>
        <p:spPr bwMode="auto">
          <a:xfrm>
            <a:off x="381000" y="257175"/>
            <a:ext cx="2209800" cy="690563"/>
          </a:xfrm>
          <a:prstGeom prst="rect">
            <a:avLst/>
          </a:prstGeom>
          <a:noFill/>
        </p:spPr>
      </p:pic>
      <p:sp>
        <p:nvSpPr>
          <p:cNvPr id="145420" name="Text Box 12"/>
          <p:cNvSpPr txBox="1">
            <a:spLocks noChangeArrowheads="1"/>
          </p:cNvSpPr>
          <p:nvPr/>
        </p:nvSpPr>
        <p:spPr bwMode="auto">
          <a:xfrm>
            <a:off x="2743200" y="0"/>
            <a:ext cx="6400800" cy="1004888"/>
          </a:xfrm>
          <a:prstGeom prst="rect">
            <a:avLst/>
          </a:prstGeom>
          <a:noFill/>
          <a:ln w="9525">
            <a:noFill/>
            <a:miter lim="800000"/>
            <a:headEnd/>
            <a:tailEnd/>
          </a:ln>
          <a:effectLst/>
        </p:spPr>
        <p:txBody>
          <a:bodyPr>
            <a:spAutoFit/>
          </a:bodyPr>
          <a:lstStyle/>
          <a:p>
            <a:pPr>
              <a:spcBef>
                <a:spcPct val="50000"/>
              </a:spcBef>
            </a:pPr>
            <a:endParaRPr lang="ja-JP" altLang="en-US">
              <a:ea typeface="ＭＳ Ｐゴシック" pitchFamily="84" charset="-128"/>
            </a:endParaRPr>
          </a:p>
          <a:p>
            <a:pPr>
              <a:spcBef>
                <a:spcPct val="50000"/>
              </a:spcBef>
            </a:pPr>
            <a:endParaRPr lang="ja-JP" altLang="en-US">
              <a:ea typeface="ＭＳ Ｐゴシック" pitchFamily="84" charset="-128"/>
            </a:endParaRPr>
          </a:p>
        </p:txBody>
      </p:sp>
      <p:sp>
        <p:nvSpPr>
          <p:cNvPr id="145421" name="Text Box 13"/>
          <p:cNvSpPr txBox="1">
            <a:spLocks noChangeArrowheads="1"/>
          </p:cNvSpPr>
          <p:nvPr/>
        </p:nvSpPr>
        <p:spPr bwMode="auto">
          <a:xfrm>
            <a:off x="2971800" y="228600"/>
            <a:ext cx="5791200" cy="614363"/>
          </a:xfrm>
          <a:prstGeom prst="rect">
            <a:avLst/>
          </a:prstGeom>
          <a:noFill/>
          <a:ln w="9525">
            <a:noFill/>
            <a:miter lim="800000"/>
            <a:headEnd/>
            <a:tailEnd/>
          </a:ln>
          <a:effectLst/>
        </p:spPr>
        <p:txBody>
          <a:bodyPr>
            <a:spAutoFit/>
          </a:bodyPr>
          <a:lstStyle/>
          <a:p>
            <a:pPr algn="r">
              <a:lnSpc>
                <a:spcPct val="70000"/>
              </a:lnSpc>
              <a:spcBef>
                <a:spcPct val="50000"/>
              </a:spcBef>
            </a:pPr>
            <a:r>
              <a:rPr lang="en-US" altLang="ja-JP" sz="1800" b="1">
                <a:solidFill>
                  <a:schemeClr val="bg1"/>
                </a:solidFill>
                <a:latin typeface="Arial" pitchFamily="34" charset="0"/>
                <a:ea typeface="ＭＳ Ｐゴシック" pitchFamily="84" charset="-128"/>
              </a:rPr>
              <a:t>Worldwide Protein Data Bank</a:t>
            </a:r>
          </a:p>
          <a:p>
            <a:pPr algn="r">
              <a:lnSpc>
                <a:spcPct val="70000"/>
              </a:lnSpc>
              <a:spcBef>
                <a:spcPct val="50000"/>
              </a:spcBef>
            </a:pPr>
            <a:r>
              <a:rPr lang="en-US" altLang="ja-JP" sz="1800" b="1">
                <a:solidFill>
                  <a:schemeClr val="bg1"/>
                </a:solidFill>
                <a:latin typeface="Arial" pitchFamily="34" charset="0"/>
                <a:ea typeface="Osaka" pitchFamily="84" charset="-128"/>
              </a:rPr>
              <a:t>www.wwpdb.org</a:t>
            </a:r>
            <a:endParaRPr lang="en-US" altLang="ja-JP" sz="1800" b="1">
              <a:solidFill>
                <a:srgbClr val="C9040B"/>
              </a:solidFill>
              <a:latin typeface="Arial" pitchFamily="34" charset="0"/>
              <a:ea typeface="Osaka" pitchFamily="84" charset="-128"/>
            </a:endParaRPr>
          </a:p>
        </p:txBody>
      </p:sp>
      <p:sp>
        <p:nvSpPr>
          <p:cNvPr id="145422" name="Line 14"/>
          <p:cNvSpPr>
            <a:spLocks noChangeShapeType="1"/>
          </p:cNvSpPr>
          <p:nvPr/>
        </p:nvSpPr>
        <p:spPr bwMode="auto">
          <a:xfrm flipH="1">
            <a:off x="-76200" y="6781800"/>
            <a:ext cx="9372600" cy="0"/>
          </a:xfrm>
          <a:prstGeom prst="line">
            <a:avLst/>
          </a:prstGeom>
          <a:noFill/>
          <a:ln w="149225">
            <a:solidFill>
              <a:srgbClr val="7D9C7D"/>
            </a:solidFill>
            <a:round/>
            <a:headEnd/>
            <a:tailEnd/>
          </a:ln>
          <a:effectLst/>
        </p:spPr>
        <p:txBody>
          <a:bodyPr wrap="none" anchor="ctr"/>
          <a:lstStyle/>
          <a:p>
            <a:endParaRPr lang="en-US"/>
          </a:p>
        </p:txBody>
      </p:sp>
      <p:sp>
        <p:nvSpPr>
          <p:cNvPr id="145423" name="Rectangle 15"/>
          <p:cNvSpPr>
            <a:spLocks noChangeArrowheads="1"/>
          </p:cNvSpPr>
          <p:nvPr/>
        </p:nvSpPr>
        <p:spPr bwMode="auto">
          <a:xfrm>
            <a:off x="0" y="6629400"/>
            <a:ext cx="9144000" cy="152400"/>
          </a:xfrm>
          <a:prstGeom prst="rect">
            <a:avLst/>
          </a:prstGeom>
          <a:solidFill>
            <a:srgbClr val="7D9C7D">
              <a:alpha val="39999"/>
            </a:srgbClr>
          </a:solidFill>
          <a:ln w="9525">
            <a:noFill/>
            <a:miter lim="800000"/>
            <a:headEnd/>
            <a:tailEnd/>
          </a:ln>
          <a:effectLst/>
        </p:spPr>
        <p:txBody>
          <a:bodyPr wrap="none" anchor="ctr"/>
          <a:lstStyle/>
          <a:p>
            <a:endParaRPr lang="en-US"/>
          </a:p>
        </p:txBody>
      </p:sp>
    </p:spTree>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Lst>
  <p:transition advClick="0" advTm="3000">
    <p:cover dir="d"/>
  </p:transition>
  <p:txStyles>
    <p:titleStyle>
      <a:lvl1pPr algn="l" rtl="0" fontAlgn="base">
        <a:lnSpc>
          <a:spcPct val="40000"/>
        </a:lnSpc>
        <a:spcBef>
          <a:spcPct val="0"/>
        </a:spcBef>
        <a:spcAft>
          <a:spcPct val="0"/>
        </a:spcAft>
        <a:defRPr sz="3600" b="1">
          <a:solidFill>
            <a:srgbClr val="801718"/>
          </a:solidFill>
          <a:latin typeface="+mj-lt"/>
          <a:ea typeface="+mj-ea"/>
          <a:cs typeface="+mj-cs"/>
        </a:defRPr>
      </a:lvl1pPr>
      <a:lvl2pPr algn="l" rtl="0" fontAlgn="base">
        <a:lnSpc>
          <a:spcPct val="40000"/>
        </a:lnSpc>
        <a:spcBef>
          <a:spcPct val="0"/>
        </a:spcBef>
        <a:spcAft>
          <a:spcPct val="0"/>
        </a:spcAft>
        <a:defRPr sz="3600" b="1">
          <a:solidFill>
            <a:srgbClr val="801718"/>
          </a:solidFill>
          <a:latin typeface="Arial" pitchFamily="34" charset="0"/>
        </a:defRPr>
      </a:lvl2pPr>
      <a:lvl3pPr algn="l" rtl="0" fontAlgn="base">
        <a:lnSpc>
          <a:spcPct val="40000"/>
        </a:lnSpc>
        <a:spcBef>
          <a:spcPct val="0"/>
        </a:spcBef>
        <a:spcAft>
          <a:spcPct val="0"/>
        </a:spcAft>
        <a:defRPr sz="3600" b="1">
          <a:solidFill>
            <a:srgbClr val="801718"/>
          </a:solidFill>
          <a:latin typeface="Arial" pitchFamily="34" charset="0"/>
        </a:defRPr>
      </a:lvl3pPr>
      <a:lvl4pPr algn="l" rtl="0" fontAlgn="base">
        <a:lnSpc>
          <a:spcPct val="40000"/>
        </a:lnSpc>
        <a:spcBef>
          <a:spcPct val="0"/>
        </a:spcBef>
        <a:spcAft>
          <a:spcPct val="0"/>
        </a:spcAft>
        <a:defRPr sz="3600" b="1">
          <a:solidFill>
            <a:srgbClr val="801718"/>
          </a:solidFill>
          <a:latin typeface="Arial" pitchFamily="34" charset="0"/>
        </a:defRPr>
      </a:lvl4pPr>
      <a:lvl5pPr algn="l" rtl="0" fontAlgn="base">
        <a:lnSpc>
          <a:spcPct val="40000"/>
        </a:lnSpc>
        <a:spcBef>
          <a:spcPct val="0"/>
        </a:spcBef>
        <a:spcAft>
          <a:spcPct val="0"/>
        </a:spcAft>
        <a:defRPr sz="3600" b="1">
          <a:solidFill>
            <a:srgbClr val="801718"/>
          </a:solidFill>
          <a:latin typeface="Arial" pitchFamily="34" charset="0"/>
        </a:defRPr>
      </a:lvl5pPr>
      <a:lvl6pPr marL="457200" algn="l" rtl="0" fontAlgn="base">
        <a:lnSpc>
          <a:spcPct val="40000"/>
        </a:lnSpc>
        <a:spcBef>
          <a:spcPct val="0"/>
        </a:spcBef>
        <a:spcAft>
          <a:spcPct val="0"/>
        </a:spcAft>
        <a:defRPr sz="3600" b="1">
          <a:solidFill>
            <a:srgbClr val="801718"/>
          </a:solidFill>
          <a:latin typeface="Arial" pitchFamily="34" charset="0"/>
        </a:defRPr>
      </a:lvl6pPr>
      <a:lvl7pPr marL="914400" algn="l" rtl="0" fontAlgn="base">
        <a:lnSpc>
          <a:spcPct val="40000"/>
        </a:lnSpc>
        <a:spcBef>
          <a:spcPct val="0"/>
        </a:spcBef>
        <a:spcAft>
          <a:spcPct val="0"/>
        </a:spcAft>
        <a:defRPr sz="3600" b="1">
          <a:solidFill>
            <a:srgbClr val="801718"/>
          </a:solidFill>
          <a:latin typeface="Arial" pitchFamily="34" charset="0"/>
        </a:defRPr>
      </a:lvl7pPr>
      <a:lvl8pPr marL="1371600" algn="l" rtl="0" fontAlgn="base">
        <a:lnSpc>
          <a:spcPct val="40000"/>
        </a:lnSpc>
        <a:spcBef>
          <a:spcPct val="0"/>
        </a:spcBef>
        <a:spcAft>
          <a:spcPct val="0"/>
        </a:spcAft>
        <a:defRPr sz="3600" b="1">
          <a:solidFill>
            <a:srgbClr val="801718"/>
          </a:solidFill>
          <a:latin typeface="Arial" pitchFamily="34" charset="0"/>
        </a:defRPr>
      </a:lvl8pPr>
      <a:lvl9pPr marL="1828800" algn="l" rtl="0" fontAlgn="base">
        <a:lnSpc>
          <a:spcPct val="40000"/>
        </a:lnSpc>
        <a:spcBef>
          <a:spcPct val="0"/>
        </a:spcBef>
        <a:spcAft>
          <a:spcPct val="0"/>
        </a:spcAft>
        <a:defRPr sz="3600" b="1">
          <a:solidFill>
            <a:srgbClr val="801718"/>
          </a:solidFill>
          <a:latin typeface="Arial" pitchFamily="34" charset="0"/>
        </a:defRPr>
      </a:lvl9pPr>
    </p:titleStyle>
    <p:bodyStyle>
      <a:lvl1pPr marL="342900" indent="-342900" algn="l" rtl="0" fontAlgn="base">
        <a:spcBef>
          <a:spcPct val="30000"/>
        </a:spcBef>
        <a:spcAft>
          <a:spcPct val="0"/>
        </a:spcAft>
        <a:buFont typeface="Wingdings" pitchFamily="2" charset="2"/>
        <a:buChar char="§"/>
        <a:defRPr sz="2800">
          <a:solidFill>
            <a:schemeClr val="accent2"/>
          </a:solidFill>
          <a:latin typeface="+mn-lt"/>
          <a:ea typeface="+mn-ea"/>
          <a:cs typeface="+mn-cs"/>
        </a:defRPr>
      </a:lvl1pPr>
      <a:lvl2pPr marL="742950" indent="-285750" algn="l" rtl="0" fontAlgn="base">
        <a:spcBef>
          <a:spcPct val="30000"/>
        </a:spcBef>
        <a:spcAft>
          <a:spcPct val="0"/>
        </a:spcAft>
        <a:buFont typeface="Wingdings" pitchFamily="2" charset="2"/>
        <a:defRPr sz="2000">
          <a:solidFill>
            <a:schemeClr val="accent2"/>
          </a:solidFill>
          <a:latin typeface="+mn-lt"/>
        </a:defRPr>
      </a:lvl2pPr>
      <a:lvl3pPr marL="1143000" indent="-228600" algn="l" rtl="0" fontAlgn="base">
        <a:spcBef>
          <a:spcPct val="30000"/>
        </a:spcBef>
        <a:spcAft>
          <a:spcPct val="0"/>
        </a:spcAft>
        <a:buFont typeface="Wingdings" pitchFamily="2" charset="2"/>
        <a:defRPr sz="2000">
          <a:solidFill>
            <a:schemeClr val="accent2"/>
          </a:solidFill>
          <a:latin typeface="+mn-lt"/>
        </a:defRPr>
      </a:lvl3pPr>
      <a:lvl4pPr marL="1600200" indent="-228600" algn="l" rtl="0" fontAlgn="base">
        <a:spcBef>
          <a:spcPct val="30000"/>
        </a:spcBef>
        <a:spcAft>
          <a:spcPct val="0"/>
        </a:spcAft>
        <a:buFont typeface="Wingdings" pitchFamily="2" charset="2"/>
        <a:defRPr sz="2000">
          <a:solidFill>
            <a:schemeClr val="accent2"/>
          </a:solidFill>
          <a:latin typeface="+mn-lt"/>
        </a:defRPr>
      </a:lvl4pPr>
      <a:lvl5pPr marL="2057400" indent="-228600" algn="l" rtl="0" fontAlgn="base">
        <a:spcBef>
          <a:spcPct val="30000"/>
        </a:spcBef>
        <a:spcAft>
          <a:spcPct val="0"/>
        </a:spcAft>
        <a:buFont typeface="Wingdings" pitchFamily="2" charset="2"/>
        <a:defRPr sz="2000">
          <a:solidFill>
            <a:schemeClr val="accent2"/>
          </a:solidFill>
          <a:latin typeface="+mn-lt"/>
        </a:defRPr>
      </a:lvl5pPr>
      <a:lvl6pPr marL="2514600" indent="-228600" algn="l" rtl="0" fontAlgn="base">
        <a:spcBef>
          <a:spcPct val="30000"/>
        </a:spcBef>
        <a:spcAft>
          <a:spcPct val="0"/>
        </a:spcAft>
        <a:buFont typeface="Wingdings" pitchFamily="2" charset="2"/>
        <a:defRPr sz="2000">
          <a:solidFill>
            <a:schemeClr val="accent2"/>
          </a:solidFill>
          <a:latin typeface="+mn-lt"/>
        </a:defRPr>
      </a:lvl6pPr>
      <a:lvl7pPr marL="2971800" indent="-228600" algn="l" rtl="0" fontAlgn="base">
        <a:spcBef>
          <a:spcPct val="30000"/>
        </a:spcBef>
        <a:spcAft>
          <a:spcPct val="0"/>
        </a:spcAft>
        <a:buFont typeface="Wingdings" pitchFamily="2" charset="2"/>
        <a:defRPr sz="2000">
          <a:solidFill>
            <a:schemeClr val="accent2"/>
          </a:solidFill>
          <a:latin typeface="+mn-lt"/>
        </a:defRPr>
      </a:lvl7pPr>
      <a:lvl8pPr marL="3429000" indent="-228600" algn="l" rtl="0" fontAlgn="base">
        <a:spcBef>
          <a:spcPct val="30000"/>
        </a:spcBef>
        <a:spcAft>
          <a:spcPct val="0"/>
        </a:spcAft>
        <a:buFont typeface="Wingdings" pitchFamily="2" charset="2"/>
        <a:defRPr sz="2000">
          <a:solidFill>
            <a:schemeClr val="accent2"/>
          </a:solidFill>
          <a:latin typeface="+mn-lt"/>
        </a:defRPr>
      </a:lvl8pPr>
      <a:lvl9pPr marL="3886200" indent="-228600" algn="l" rtl="0" fontAlgn="base">
        <a:spcBef>
          <a:spcPct val="30000"/>
        </a:spcBef>
        <a:spcAft>
          <a:spcPct val="0"/>
        </a:spcAft>
        <a:buFont typeface="Wingdings" pitchFamily="2" charset="2"/>
        <a:defRPr sz="2000">
          <a:solidFill>
            <a:schemeClr val="accent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9506" name="Rectangle 2"/>
          <p:cNvSpPr>
            <a:spLocks noChangeArrowheads="1"/>
          </p:cNvSpPr>
          <p:nvPr/>
        </p:nvSpPr>
        <p:spPr bwMode="auto">
          <a:xfrm>
            <a:off x="0" y="0"/>
            <a:ext cx="9144000" cy="152400"/>
          </a:xfrm>
          <a:prstGeom prst="rect">
            <a:avLst/>
          </a:prstGeom>
          <a:solidFill>
            <a:srgbClr val="7D9C7D">
              <a:alpha val="39999"/>
            </a:srgbClr>
          </a:solidFill>
          <a:ln w="9525">
            <a:solidFill>
              <a:schemeClr val="tx1"/>
            </a:solidFill>
            <a:miter lim="800000"/>
            <a:headEnd/>
            <a:tailEnd/>
          </a:ln>
          <a:effectLst/>
        </p:spPr>
        <p:txBody>
          <a:bodyPr wrap="none" anchor="ctr"/>
          <a:lstStyle/>
          <a:p>
            <a:endParaRPr lang="en-US"/>
          </a:p>
        </p:txBody>
      </p:sp>
      <p:sp>
        <p:nvSpPr>
          <p:cNvPr id="149507" name="Rectangle 3"/>
          <p:cNvSpPr>
            <a:spLocks noChangeArrowheads="1"/>
          </p:cNvSpPr>
          <p:nvPr/>
        </p:nvSpPr>
        <p:spPr bwMode="auto">
          <a:xfrm>
            <a:off x="0" y="152400"/>
            <a:ext cx="9144000" cy="457200"/>
          </a:xfrm>
          <a:prstGeom prst="rect">
            <a:avLst/>
          </a:prstGeom>
          <a:solidFill>
            <a:srgbClr val="7D9C7D"/>
          </a:solidFill>
          <a:ln w="9525">
            <a:noFill/>
            <a:miter lim="800000"/>
            <a:headEnd/>
            <a:tailEnd/>
          </a:ln>
          <a:effectLst/>
        </p:spPr>
        <p:txBody>
          <a:bodyPr wrap="none" anchor="ctr"/>
          <a:lstStyle/>
          <a:p>
            <a:endParaRPr lang="en-US"/>
          </a:p>
        </p:txBody>
      </p:sp>
      <p:sp>
        <p:nvSpPr>
          <p:cNvPr id="149508" name="Rectangle 4"/>
          <p:cNvSpPr>
            <a:spLocks noGrp="1" noChangeArrowheads="1"/>
          </p:cNvSpPr>
          <p:nvPr>
            <p:ph type="title"/>
          </p:nvPr>
        </p:nvSpPr>
        <p:spPr bwMode="auto">
          <a:xfrm>
            <a:off x="1295400" y="3962400"/>
            <a:ext cx="6858000" cy="22098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ltLang="ja-JP" smtClean="0"/>
              <a:t>Click to edit Master title style</a:t>
            </a:r>
          </a:p>
        </p:txBody>
      </p:sp>
      <p:sp>
        <p:nvSpPr>
          <p:cNvPr id="149509" name="Rectangle 5"/>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a typeface="ＭＳ Ｐゴシック" pitchFamily="84" charset="-128"/>
              </a:defRPr>
            </a:lvl1pPr>
          </a:lstStyle>
          <a:p>
            <a:endParaRPr lang="en-US" altLang="ja-JP"/>
          </a:p>
        </p:txBody>
      </p:sp>
      <p:sp>
        <p:nvSpPr>
          <p:cNvPr id="149510" name="Rectangle 6"/>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a typeface="ＭＳ Ｐゴシック" pitchFamily="84" charset="-128"/>
              </a:defRPr>
            </a:lvl1pPr>
          </a:lstStyle>
          <a:p>
            <a:endParaRPr lang="en-US" altLang="ja-JP"/>
          </a:p>
        </p:txBody>
      </p:sp>
      <p:sp>
        <p:nvSpPr>
          <p:cNvPr id="149511" name="Rectangle 7"/>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a typeface="ＭＳ Ｐゴシック" pitchFamily="84" charset="-128"/>
              </a:defRPr>
            </a:lvl1pPr>
          </a:lstStyle>
          <a:p>
            <a:fld id="{5635CF66-0C54-40E5-9720-0B27AA121F31}" type="slidenum">
              <a:rPr lang="en-US" altLang="ja-JP"/>
              <a:pPr/>
              <a:t>‹#›</a:t>
            </a:fld>
            <a:endParaRPr lang="en-US" altLang="ja-JP"/>
          </a:p>
        </p:txBody>
      </p:sp>
      <p:sp>
        <p:nvSpPr>
          <p:cNvPr id="149512" name="Text Box 8"/>
          <p:cNvSpPr txBox="1">
            <a:spLocks noChangeArrowheads="1"/>
          </p:cNvSpPr>
          <p:nvPr/>
        </p:nvSpPr>
        <p:spPr bwMode="auto">
          <a:xfrm>
            <a:off x="2743200" y="0"/>
            <a:ext cx="6400800" cy="1004888"/>
          </a:xfrm>
          <a:prstGeom prst="rect">
            <a:avLst/>
          </a:prstGeom>
          <a:noFill/>
          <a:ln w="9525">
            <a:noFill/>
            <a:miter lim="800000"/>
            <a:headEnd/>
            <a:tailEnd/>
          </a:ln>
          <a:effectLst/>
        </p:spPr>
        <p:txBody>
          <a:bodyPr>
            <a:spAutoFit/>
          </a:bodyPr>
          <a:lstStyle/>
          <a:p>
            <a:pPr>
              <a:spcBef>
                <a:spcPct val="50000"/>
              </a:spcBef>
            </a:pPr>
            <a:endParaRPr lang="ja-JP" altLang="en-US">
              <a:ea typeface="ＭＳ Ｐゴシック" pitchFamily="84" charset="-128"/>
            </a:endParaRPr>
          </a:p>
          <a:p>
            <a:pPr>
              <a:spcBef>
                <a:spcPct val="50000"/>
              </a:spcBef>
            </a:pPr>
            <a:endParaRPr lang="ja-JP" altLang="en-US">
              <a:ea typeface="ＭＳ Ｐゴシック" pitchFamily="84" charset="-128"/>
            </a:endParaRPr>
          </a:p>
        </p:txBody>
      </p:sp>
      <p:sp>
        <p:nvSpPr>
          <p:cNvPr id="149513" name="Text Box 9"/>
          <p:cNvSpPr txBox="1">
            <a:spLocks noChangeArrowheads="1"/>
          </p:cNvSpPr>
          <p:nvPr/>
        </p:nvSpPr>
        <p:spPr bwMode="auto">
          <a:xfrm>
            <a:off x="2971800" y="228600"/>
            <a:ext cx="5791200" cy="284163"/>
          </a:xfrm>
          <a:prstGeom prst="rect">
            <a:avLst/>
          </a:prstGeom>
          <a:noFill/>
          <a:ln w="9525">
            <a:noFill/>
            <a:miter lim="800000"/>
            <a:headEnd/>
            <a:tailEnd/>
          </a:ln>
          <a:effectLst/>
        </p:spPr>
        <p:txBody>
          <a:bodyPr>
            <a:spAutoFit/>
          </a:bodyPr>
          <a:lstStyle/>
          <a:p>
            <a:pPr algn="r">
              <a:lnSpc>
                <a:spcPct val="70000"/>
              </a:lnSpc>
              <a:spcBef>
                <a:spcPct val="50000"/>
              </a:spcBef>
            </a:pPr>
            <a:endParaRPr lang="ja-JP" altLang="en-US" sz="1800" b="1">
              <a:solidFill>
                <a:srgbClr val="C9040B"/>
              </a:solidFill>
              <a:latin typeface="Arial" pitchFamily="34" charset="0"/>
              <a:ea typeface="Osaka" pitchFamily="84" charset="-128"/>
            </a:endParaRPr>
          </a:p>
        </p:txBody>
      </p:sp>
      <p:sp>
        <p:nvSpPr>
          <p:cNvPr id="149514" name="Line 10"/>
          <p:cNvSpPr>
            <a:spLocks noChangeShapeType="1"/>
          </p:cNvSpPr>
          <p:nvPr/>
        </p:nvSpPr>
        <p:spPr bwMode="auto">
          <a:xfrm flipH="1">
            <a:off x="-76200" y="6781800"/>
            <a:ext cx="9372600" cy="0"/>
          </a:xfrm>
          <a:prstGeom prst="line">
            <a:avLst/>
          </a:prstGeom>
          <a:noFill/>
          <a:ln w="149225">
            <a:solidFill>
              <a:srgbClr val="7D9C7D"/>
            </a:solidFill>
            <a:round/>
            <a:headEnd/>
            <a:tailEnd/>
          </a:ln>
          <a:effectLst/>
        </p:spPr>
        <p:txBody>
          <a:bodyPr wrap="none" anchor="ctr"/>
          <a:lstStyle/>
          <a:p>
            <a:endParaRPr lang="en-US"/>
          </a:p>
        </p:txBody>
      </p:sp>
      <p:sp>
        <p:nvSpPr>
          <p:cNvPr id="149515" name="Rectangle 11"/>
          <p:cNvSpPr>
            <a:spLocks noChangeArrowheads="1"/>
          </p:cNvSpPr>
          <p:nvPr/>
        </p:nvSpPr>
        <p:spPr bwMode="auto">
          <a:xfrm>
            <a:off x="0" y="6629400"/>
            <a:ext cx="9144000" cy="152400"/>
          </a:xfrm>
          <a:prstGeom prst="rect">
            <a:avLst/>
          </a:prstGeom>
          <a:solidFill>
            <a:srgbClr val="7D9C7D">
              <a:alpha val="39999"/>
            </a:srgbClr>
          </a:solidFill>
          <a:ln w="9525">
            <a:noFill/>
            <a:miter lim="800000"/>
            <a:headEnd/>
            <a:tailEnd/>
          </a:ln>
          <a:effectLst/>
        </p:spPr>
        <p:txBody>
          <a:bodyPr wrap="none" anchor="ctr"/>
          <a:lstStyle/>
          <a:p>
            <a:endParaRPr lang="en-US"/>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transition advClick="0" advTm="3000">
    <p:cover dir="d"/>
  </p:transition>
  <p:txStyles>
    <p:titleStyle>
      <a:lvl1pPr algn="l" rtl="0" fontAlgn="base">
        <a:lnSpc>
          <a:spcPct val="150000"/>
        </a:lnSpc>
        <a:spcBef>
          <a:spcPct val="0"/>
        </a:spcBef>
        <a:spcAft>
          <a:spcPct val="0"/>
        </a:spcAft>
        <a:defRPr sz="4800" b="1" baseline="-25000">
          <a:solidFill>
            <a:srgbClr val="801718"/>
          </a:solidFill>
          <a:latin typeface="+mj-lt"/>
          <a:ea typeface="+mj-ea"/>
          <a:cs typeface="+mj-cs"/>
        </a:defRPr>
      </a:lvl1pPr>
      <a:lvl2pPr algn="l" rtl="0" fontAlgn="base">
        <a:lnSpc>
          <a:spcPct val="150000"/>
        </a:lnSpc>
        <a:spcBef>
          <a:spcPct val="0"/>
        </a:spcBef>
        <a:spcAft>
          <a:spcPct val="0"/>
        </a:spcAft>
        <a:defRPr sz="4800" b="1" baseline="-25000">
          <a:solidFill>
            <a:srgbClr val="801718"/>
          </a:solidFill>
          <a:latin typeface="Arial" pitchFamily="34" charset="0"/>
        </a:defRPr>
      </a:lvl2pPr>
      <a:lvl3pPr algn="l" rtl="0" fontAlgn="base">
        <a:lnSpc>
          <a:spcPct val="150000"/>
        </a:lnSpc>
        <a:spcBef>
          <a:spcPct val="0"/>
        </a:spcBef>
        <a:spcAft>
          <a:spcPct val="0"/>
        </a:spcAft>
        <a:defRPr sz="4800" b="1" baseline="-25000">
          <a:solidFill>
            <a:srgbClr val="801718"/>
          </a:solidFill>
          <a:latin typeface="Arial" pitchFamily="34" charset="0"/>
        </a:defRPr>
      </a:lvl3pPr>
      <a:lvl4pPr algn="l" rtl="0" fontAlgn="base">
        <a:lnSpc>
          <a:spcPct val="150000"/>
        </a:lnSpc>
        <a:spcBef>
          <a:spcPct val="0"/>
        </a:spcBef>
        <a:spcAft>
          <a:spcPct val="0"/>
        </a:spcAft>
        <a:defRPr sz="4800" b="1" baseline="-25000">
          <a:solidFill>
            <a:srgbClr val="801718"/>
          </a:solidFill>
          <a:latin typeface="Arial" pitchFamily="34" charset="0"/>
        </a:defRPr>
      </a:lvl4pPr>
      <a:lvl5pPr algn="l" rtl="0" fontAlgn="base">
        <a:lnSpc>
          <a:spcPct val="150000"/>
        </a:lnSpc>
        <a:spcBef>
          <a:spcPct val="0"/>
        </a:spcBef>
        <a:spcAft>
          <a:spcPct val="0"/>
        </a:spcAft>
        <a:defRPr sz="4800" b="1" baseline="-25000">
          <a:solidFill>
            <a:srgbClr val="801718"/>
          </a:solidFill>
          <a:latin typeface="Arial" pitchFamily="34" charset="0"/>
        </a:defRPr>
      </a:lvl5pPr>
      <a:lvl6pPr marL="457200" algn="l" rtl="0" fontAlgn="base">
        <a:lnSpc>
          <a:spcPct val="150000"/>
        </a:lnSpc>
        <a:spcBef>
          <a:spcPct val="0"/>
        </a:spcBef>
        <a:spcAft>
          <a:spcPct val="0"/>
        </a:spcAft>
        <a:defRPr sz="4800" b="1" baseline="-25000">
          <a:solidFill>
            <a:srgbClr val="801718"/>
          </a:solidFill>
          <a:latin typeface="Arial" pitchFamily="34" charset="0"/>
        </a:defRPr>
      </a:lvl6pPr>
      <a:lvl7pPr marL="914400" algn="l" rtl="0" fontAlgn="base">
        <a:lnSpc>
          <a:spcPct val="150000"/>
        </a:lnSpc>
        <a:spcBef>
          <a:spcPct val="0"/>
        </a:spcBef>
        <a:spcAft>
          <a:spcPct val="0"/>
        </a:spcAft>
        <a:defRPr sz="4800" b="1" baseline="-25000">
          <a:solidFill>
            <a:srgbClr val="801718"/>
          </a:solidFill>
          <a:latin typeface="Arial" pitchFamily="34" charset="0"/>
        </a:defRPr>
      </a:lvl7pPr>
      <a:lvl8pPr marL="1371600" algn="l" rtl="0" fontAlgn="base">
        <a:lnSpc>
          <a:spcPct val="150000"/>
        </a:lnSpc>
        <a:spcBef>
          <a:spcPct val="0"/>
        </a:spcBef>
        <a:spcAft>
          <a:spcPct val="0"/>
        </a:spcAft>
        <a:defRPr sz="4800" b="1" baseline="-25000">
          <a:solidFill>
            <a:srgbClr val="801718"/>
          </a:solidFill>
          <a:latin typeface="Arial" pitchFamily="34" charset="0"/>
        </a:defRPr>
      </a:lvl8pPr>
      <a:lvl9pPr marL="1828800" algn="l" rtl="0" fontAlgn="base">
        <a:lnSpc>
          <a:spcPct val="150000"/>
        </a:lnSpc>
        <a:spcBef>
          <a:spcPct val="0"/>
        </a:spcBef>
        <a:spcAft>
          <a:spcPct val="0"/>
        </a:spcAft>
        <a:defRPr sz="4800" b="1" baseline="-25000">
          <a:solidFill>
            <a:srgbClr val="801718"/>
          </a:solidFill>
          <a:latin typeface="Arial" pitchFamily="34" charset="0"/>
        </a:defRPr>
      </a:lvl9pPr>
    </p:titleStyle>
    <p:bodyStyle>
      <a:lvl1pPr marL="342900" indent="-342900" algn="l" rtl="0" fontAlgn="base">
        <a:spcBef>
          <a:spcPct val="20000"/>
        </a:spcBef>
        <a:spcAft>
          <a:spcPct val="0"/>
        </a:spcAft>
        <a:buChar char="•"/>
        <a:defRPr sz="2800">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oleObject" Target="../embeddings/Graf_aplikace_Microsoft_Office_Excel2.xls"/><Relationship Id="rId4" Type="http://schemas.openxmlformats.org/officeDocument/2006/relationships/oleObject" Target="../embeddings/Graf_aplikace_Microsoft_Office_Excel1.xls"/></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5" name="Picture 7"/>
          <p:cNvPicPr>
            <a:picLocks noChangeAspect="1" noChangeArrowheads="1"/>
          </p:cNvPicPr>
          <p:nvPr/>
        </p:nvPicPr>
        <p:blipFill>
          <a:blip r:embed="rId3" cstate="print"/>
          <a:srcRect/>
          <a:stretch>
            <a:fillRect/>
          </a:stretch>
        </p:blipFill>
        <p:spPr bwMode="auto">
          <a:xfrm>
            <a:off x="914400" y="1524000"/>
            <a:ext cx="7135813" cy="2230438"/>
          </a:xfrm>
          <a:prstGeom prst="rect">
            <a:avLst/>
          </a:prstGeom>
          <a:noFill/>
        </p:spPr>
      </p:pic>
      <p:sp>
        <p:nvSpPr>
          <p:cNvPr id="22536" name="Text Box 8"/>
          <p:cNvSpPr txBox="1">
            <a:spLocks noChangeArrowheads="1"/>
          </p:cNvSpPr>
          <p:nvPr/>
        </p:nvSpPr>
        <p:spPr bwMode="auto">
          <a:xfrm>
            <a:off x="0" y="4648200"/>
            <a:ext cx="9144000" cy="1403350"/>
          </a:xfrm>
          <a:prstGeom prst="rect">
            <a:avLst/>
          </a:prstGeom>
          <a:noFill/>
          <a:ln w="9525">
            <a:noFill/>
            <a:miter lim="800000"/>
            <a:headEnd/>
            <a:tailEnd/>
          </a:ln>
          <a:effectLst/>
        </p:spPr>
        <p:txBody>
          <a:bodyPr>
            <a:spAutoFit/>
          </a:bodyPr>
          <a:lstStyle/>
          <a:p>
            <a:pPr algn="ctr">
              <a:spcBef>
                <a:spcPct val="15000"/>
              </a:spcBef>
            </a:pPr>
            <a:r>
              <a:rPr lang="en-US" altLang="ja-JP" sz="4000" b="1">
                <a:solidFill>
                  <a:srgbClr val="8F001D"/>
                </a:solidFill>
                <a:latin typeface="Arial" pitchFamily="34" charset="0"/>
                <a:ea typeface="ＭＳ Ｐゴシック" pitchFamily="84" charset="-128"/>
              </a:rPr>
              <a:t>Worldwide Protein Data Bank</a:t>
            </a:r>
          </a:p>
          <a:p>
            <a:pPr algn="ctr">
              <a:spcBef>
                <a:spcPct val="15000"/>
              </a:spcBef>
            </a:pPr>
            <a:r>
              <a:rPr lang="en-US" altLang="ja-JP" sz="4000" b="1">
                <a:solidFill>
                  <a:srgbClr val="8F001D"/>
                </a:solidFill>
                <a:latin typeface="Arial" pitchFamily="34" charset="0"/>
                <a:ea typeface="ＭＳ Ｐゴシック" pitchFamily="84" charset="-128"/>
              </a:rPr>
              <a:t>www.wwpdb.org</a:t>
            </a:r>
            <a:endParaRPr lang="en-US" altLang="ja-JP" u="sng">
              <a:ea typeface="ＭＳ Ｐゴシック" pitchFamily="84" charset="-128"/>
            </a:endParaRPr>
          </a:p>
        </p:txBody>
      </p:sp>
    </p:spTree>
  </p:cSld>
  <p:clrMapOvr>
    <a:masterClrMapping/>
  </p:clrMapOvr>
  <p:transition spd="med" advClick="0" advTm="6000">
    <p:cover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Rectangle 2"/>
          <p:cNvSpPr>
            <a:spLocks noGrp="1" noChangeArrowheads="1"/>
          </p:cNvSpPr>
          <p:nvPr>
            <p:ph type="body" idx="1"/>
          </p:nvPr>
        </p:nvSpPr>
        <p:spPr>
          <a:xfrm>
            <a:off x="576263" y="2247900"/>
            <a:ext cx="8339137" cy="4114800"/>
          </a:xfrm>
        </p:spPr>
        <p:txBody>
          <a:bodyPr/>
          <a:lstStyle/>
          <a:p>
            <a:pPr>
              <a:spcBef>
                <a:spcPct val="35000"/>
              </a:spcBef>
            </a:pPr>
            <a:r>
              <a:rPr lang="en-US" altLang="ja-JP" sz="2400">
                <a:ea typeface="ＭＳ Ｐゴシック" pitchFamily="84" charset="-128"/>
              </a:rPr>
              <a:t>Formalization of current working practice</a:t>
            </a:r>
          </a:p>
          <a:p>
            <a:pPr>
              <a:spcBef>
                <a:spcPct val="35000"/>
              </a:spcBef>
            </a:pPr>
            <a:r>
              <a:rPr lang="en-US" altLang="ja-JP" sz="2400">
                <a:ea typeface="ＭＳ Ｐゴシック" pitchFamily="84" charset="-128"/>
              </a:rPr>
              <a:t>Members</a:t>
            </a:r>
          </a:p>
          <a:p>
            <a:pPr lvl="1">
              <a:spcBef>
                <a:spcPct val="35000"/>
              </a:spcBef>
              <a:buFont typeface="Wingdings" pitchFamily="2" charset="2"/>
              <a:buChar char="§"/>
            </a:pPr>
            <a:r>
              <a:rPr lang="en-US" altLang="ja-JP">
                <a:ea typeface="ＭＳ Ｐゴシック" pitchFamily="84" charset="-128"/>
              </a:rPr>
              <a:t>RCSB (Research Collaboratory for Structural Bioinformatics)</a:t>
            </a:r>
          </a:p>
          <a:p>
            <a:pPr lvl="1">
              <a:spcBef>
                <a:spcPct val="35000"/>
              </a:spcBef>
              <a:buFont typeface="Wingdings" pitchFamily="2" charset="2"/>
              <a:buChar char="§"/>
            </a:pPr>
            <a:r>
              <a:rPr lang="en-US" altLang="ja-JP">
                <a:ea typeface="ＭＳ Ｐゴシック" pitchFamily="84" charset="-128"/>
              </a:rPr>
              <a:t>PDBj (Osaka University)</a:t>
            </a:r>
          </a:p>
          <a:p>
            <a:pPr lvl="1">
              <a:spcBef>
                <a:spcPct val="35000"/>
              </a:spcBef>
              <a:buFont typeface="Wingdings" pitchFamily="2" charset="2"/>
              <a:buChar char="§"/>
            </a:pPr>
            <a:r>
              <a:rPr lang="en-US" altLang="ja-JP">
                <a:ea typeface="ＭＳ Ｐゴシック" pitchFamily="84" charset="-128"/>
              </a:rPr>
              <a:t>Macromolecular Structure Database (EBI)</a:t>
            </a:r>
          </a:p>
          <a:p>
            <a:pPr>
              <a:spcBef>
                <a:spcPct val="35000"/>
              </a:spcBef>
            </a:pPr>
            <a:r>
              <a:rPr lang="en-US" altLang="ja-JP" sz="2400">
                <a:ea typeface="ＭＳ Ｐゴシック" pitchFamily="84" charset="-128"/>
              </a:rPr>
              <a:t>MOU signed July 1, 2003</a:t>
            </a:r>
          </a:p>
          <a:p>
            <a:pPr>
              <a:spcBef>
                <a:spcPct val="35000"/>
              </a:spcBef>
            </a:pPr>
            <a:r>
              <a:rPr lang="en-US" altLang="ja-JP" sz="2400">
                <a:ea typeface="ＭＳ Ｐゴシック" pitchFamily="84" charset="-128"/>
              </a:rPr>
              <a:t>Announced in </a:t>
            </a:r>
            <a:r>
              <a:rPr lang="en-US" altLang="ja-JP" sz="2400" i="1">
                <a:ea typeface="ＭＳ Ｐゴシック" pitchFamily="84" charset="-128"/>
              </a:rPr>
              <a:t>Nature Structural Biology</a:t>
            </a:r>
            <a:r>
              <a:rPr lang="en-US" altLang="ja-JP" sz="2400">
                <a:ea typeface="ＭＳ Ｐゴシック" pitchFamily="84" charset="-128"/>
              </a:rPr>
              <a:t>             November 21, 2003</a:t>
            </a:r>
            <a:endParaRPr lang="en-US" altLang="ja-JP" sz="1800">
              <a:ea typeface="ＭＳ Ｐゴシック" pitchFamily="84" charset="-128"/>
            </a:endParaRPr>
          </a:p>
          <a:p>
            <a:pPr>
              <a:buFont typeface="Wingdings" pitchFamily="2" charset="2"/>
              <a:buNone/>
            </a:pPr>
            <a:endParaRPr lang="en-US" altLang="ja-JP" sz="1800">
              <a:ea typeface="ＭＳ Ｐゴシック" pitchFamily="84" charset="-128"/>
            </a:endParaRPr>
          </a:p>
          <a:p>
            <a:endParaRPr lang="ja-JP" altLang="en-US" sz="1600">
              <a:ea typeface="ＭＳ Ｐゴシック" pitchFamily="84" charset="-128"/>
            </a:endParaRPr>
          </a:p>
          <a:p>
            <a:pPr lvl="1"/>
            <a:endParaRPr lang="ja-JP" altLang="en-US" sz="1200">
              <a:ea typeface="ＭＳ Ｐゴシック" pitchFamily="84" charset="-128"/>
            </a:endParaRPr>
          </a:p>
        </p:txBody>
      </p:sp>
      <p:sp>
        <p:nvSpPr>
          <p:cNvPr id="362499" name="Text Box 3"/>
          <p:cNvSpPr txBox="1">
            <a:spLocks noChangeArrowheads="1"/>
          </p:cNvSpPr>
          <p:nvPr/>
        </p:nvSpPr>
        <p:spPr bwMode="auto">
          <a:xfrm>
            <a:off x="609600" y="1524000"/>
            <a:ext cx="1920875" cy="641350"/>
          </a:xfrm>
          <a:prstGeom prst="rect">
            <a:avLst/>
          </a:prstGeom>
          <a:noFill/>
          <a:ln w="9525">
            <a:noFill/>
            <a:miter lim="800000"/>
            <a:headEnd/>
            <a:tailEnd/>
          </a:ln>
          <a:effectLst/>
        </p:spPr>
        <p:txBody>
          <a:bodyPr>
            <a:spAutoFit/>
          </a:bodyPr>
          <a:lstStyle/>
          <a:p>
            <a:r>
              <a:rPr lang="en-US" altLang="ja-JP" sz="3600" b="1">
                <a:solidFill>
                  <a:srgbClr val="801718"/>
                </a:solidFill>
                <a:latin typeface="Arial" pitchFamily="34" charset="0"/>
                <a:ea typeface="ＭＳ Ｐゴシック" pitchFamily="84" charset="-128"/>
              </a:rPr>
              <a:t>wwPDB</a:t>
            </a:r>
          </a:p>
        </p:txBody>
      </p:sp>
    </p:spTree>
  </p:cSld>
  <p:clrMapOvr>
    <a:masterClrMapping/>
  </p:clrMapOvr>
  <p:transition>
    <p:cover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50" name="Rectangle 2"/>
          <p:cNvSpPr>
            <a:spLocks noGrp="1" noChangeArrowheads="1"/>
          </p:cNvSpPr>
          <p:nvPr>
            <p:ph type="title"/>
          </p:nvPr>
        </p:nvSpPr>
        <p:spPr>
          <a:xfrm>
            <a:off x="576263" y="1390650"/>
            <a:ext cx="7772400" cy="1143000"/>
          </a:xfrm>
        </p:spPr>
        <p:txBody>
          <a:bodyPr/>
          <a:lstStyle/>
          <a:p>
            <a:r>
              <a:rPr lang="en-US" altLang="ja-JP">
                <a:ea typeface="ＭＳ Ｐゴシック" pitchFamily="84" charset="-128"/>
              </a:rPr>
              <a:t>Mission</a:t>
            </a:r>
          </a:p>
        </p:txBody>
      </p:sp>
      <p:sp>
        <p:nvSpPr>
          <p:cNvPr id="360451" name="Rectangle 3"/>
          <p:cNvSpPr>
            <a:spLocks noGrp="1" noChangeArrowheads="1"/>
          </p:cNvSpPr>
          <p:nvPr>
            <p:ph type="body" idx="1"/>
          </p:nvPr>
        </p:nvSpPr>
        <p:spPr>
          <a:xfrm>
            <a:off x="573088" y="2628900"/>
            <a:ext cx="7772400" cy="1187450"/>
          </a:xfrm>
        </p:spPr>
        <p:txBody>
          <a:bodyPr>
            <a:spAutoFit/>
          </a:bodyPr>
          <a:lstStyle/>
          <a:p>
            <a:pPr marL="0" indent="0">
              <a:buFont typeface="Wingdings" pitchFamily="2" charset="2"/>
              <a:buNone/>
            </a:pPr>
            <a:r>
              <a:rPr lang="en-US" altLang="ja-JP" sz="2400" b="1">
                <a:ea typeface="ＭＳ Ｐゴシック" pitchFamily="84" charset="-128"/>
              </a:rPr>
              <a:t>Maintain a single archive of macromolecular structural data that is freely and openly          available to the global community</a:t>
            </a:r>
            <a:endParaRPr lang="en-US" altLang="ja-JP">
              <a:ea typeface="ＭＳ Ｐゴシック" pitchFamily="84" charset="-128"/>
            </a:endParaRPr>
          </a:p>
        </p:txBody>
      </p:sp>
    </p:spTree>
  </p:cSld>
  <p:clrMapOvr>
    <a:masterClrMapping/>
  </p:clrMapOvr>
  <p:transition advClick="0" advTm="3000">
    <p:cover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6" name="Rectangle 2"/>
          <p:cNvSpPr>
            <a:spLocks noGrp="1" noChangeArrowheads="1"/>
          </p:cNvSpPr>
          <p:nvPr>
            <p:ph type="title"/>
          </p:nvPr>
        </p:nvSpPr>
        <p:spPr>
          <a:xfrm>
            <a:off x="609600" y="1676400"/>
            <a:ext cx="8305800" cy="381000"/>
          </a:xfrm>
        </p:spPr>
        <p:txBody>
          <a:bodyPr/>
          <a:lstStyle/>
          <a:p>
            <a:pPr>
              <a:lnSpc>
                <a:spcPct val="100000"/>
              </a:lnSpc>
            </a:pPr>
            <a:r>
              <a:rPr lang="en-US" altLang="ja-JP">
                <a:ea typeface="ＭＳ Ｐゴシック" pitchFamily="84" charset="-128"/>
              </a:rPr>
              <a:t>Guidelines and Responsibilities</a:t>
            </a:r>
            <a:r>
              <a:rPr lang="en-US" altLang="ja-JP" sz="2800">
                <a:ea typeface="ＭＳ Ｐゴシック" pitchFamily="84" charset="-128"/>
              </a:rPr>
              <a:t> </a:t>
            </a:r>
            <a:endParaRPr lang="en-US" altLang="ja-JP" sz="4000">
              <a:ea typeface="ＭＳ Ｐゴシック" pitchFamily="84" charset="-128"/>
            </a:endParaRPr>
          </a:p>
        </p:txBody>
      </p:sp>
      <p:sp>
        <p:nvSpPr>
          <p:cNvPr id="364547" name="Rectangle 3"/>
          <p:cNvSpPr>
            <a:spLocks noGrp="1" noChangeArrowheads="1"/>
          </p:cNvSpPr>
          <p:nvPr>
            <p:ph type="body" idx="1"/>
          </p:nvPr>
        </p:nvSpPr>
        <p:spPr>
          <a:xfrm>
            <a:off x="561975" y="2286000"/>
            <a:ext cx="7772400" cy="4038600"/>
          </a:xfrm>
        </p:spPr>
        <p:txBody>
          <a:bodyPr/>
          <a:lstStyle/>
          <a:p>
            <a:r>
              <a:rPr lang="en-US" altLang="ja-JP" sz="2400">
                <a:ea typeface="ＭＳ Ｐゴシック" pitchFamily="84" charset="-128"/>
              </a:rPr>
              <a:t>All members issue PDB ID’s and serve as distribution sites for data</a:t>
            </a:r>
          </a:p>
          <a:p>
            <a:r>
              <a:rPr lang="en-US" altLang="ja-JP" sz="2400">
                <a:ea typeface="ＭＳ Ｐゴシック" pitchFamily="84" charset="-128"/>
              </a:rPr>
              <a:t>One member is the archive keeper (RCSB)</a:t>
            </a:r>
          </a:p>
          <a:p>
            <a:pPr lvl="1">
              <a:buFont typeface="Wingdings" pitchFamily="2" charset="2"/>
              <a:buChar char="§"/>
            </a:pPr>
            <a:r>
              <a:rPr lang="en-US" altLang="ja-JP">
                <a:ea typeface="ＭＳ Ｐゴシック" pitchFamily="84" charset="-128"/>
              </a:rPr>
              <a:t>Manage entry ID’s</a:t>
            </a:r>
          </a:p>
          <a:p>
            <a:pPr lvl="1">
              <a:buFont typeface="Wingdings" pitchFamily="2" charset="2"/>
              <a:buChar char="§"/>
            </a:pPr>
            <a:r>
              <a:rPr lang="en-US" altLang="ja-JP">
                <a:ea typeface="ＭＳ Ｐゴシック" pitchFamily="84" charset="-128"/>
              </a:rPr>
              <a:t>Sole write access</a:t>
            </a:r>
          </a:p>
          <a:p>
            <a:r>
              <a:rPr lang="en-US" altLang="ja-JP" sz="2400">
                <a:ea typeface="ＭＳ Ｐゴシック" pitchFamily="84" charset="-128"/>
              </a:rPr>
              <a:t>All format documentation publicly available</a:t>
            </a:r>
          </a:p>
          <a:p>
            <a:r>
              <a:rPr lang="en-US" altLang="ja-JP" sz="2400">
                <a:ea typeface="ＭＳ Ｐゴシック" pitchFamily="84" charset="-128"/>
              </a:rPr>
              <a:t>Strict rules for redistribution of PDB files</a:t>
            </a:r>
          </a:p>
          <a:p>
            <a:r>
              <a:rPr lang="en-US" altLang="ja-JP" sz="2400">
                <a:ea typeface="ＭＳ Ｐゴシック" pitchFamily="84" charset="-128"/>
              </a:rPr>
              <a:t>All sites can create their own web sites</a:t>
            </a:r>
          </a:p>
        </p:txBody>
      </p:sp>
    </p:spTree>
  </p:cSld>
  <p:clrMapOvr>
    <a:masterClrMapping/>
  </p:clrMapOvr>
  <p:transition advClick="0" advTm="3000">
    <p:cover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4" name="Rectangle 2"/>
          <p:cNvSpPr>
            <a:spLocks noGrp="1" noChangeArrowheads="1"/>
          </p:cNvSpPr>
          <p:nvPr>
            <p:ph type="title"/>
          </p:nvPr>
        </p:nvSpPr>
        <p:spPr>
          <a:xfrm>
            <a:off x="581025" y="1484313"/>
            <a:ext cx="7772400" cy="696912"/>
          </a:xfrm>
        </p:spPr>
        <p:txBody>
          <a:bodyPr>
            <a:spAutoFit/>
          </a:bodyPr>
          <a:lstStyle/>
          <a:p>
            <a:pPr>
              <a:lnSpc>
                <a:spcPct val="110000"/>
              </a:lnSpc>
            </a:pPr>
            <a:r>
              <a:rPr lang="en-US" altLang="ja-JP">
                <a:ea typeface="ＭＳ Ｐゴシック" pitchFamily="84" charset="-128"/>
              </a:rPr>
              <a:t>Maintain Format Standards</a:t>
            </a:r>
          </a:p>
        </p:txBody>
      </p:sp>
      <p:sp>
        <p:nvSpPr>
          <p:cNvPr id="366595" name="Rectangle 3"/>
          <p:cNvSpPr>
            <a:spLocks noGrp="1" noChangeArrowheads="1"/>
          </p:cNvSpPr>
          <p:nvPr>
            <p:ph type="body" idx="1"/>
          </p:nvPr>
        </p:nvSpPr>
        <p:spPr>
          <a:xfrm>
            <a:off x="581025" y="2224088"/>
            <a:ext cx="7924800" cy="4567237"/>
          </a:xfrm>
        </p:spPr>
        <p:txBody>
          <a:bodyPr>
            <a:spAutoFit/>
          </a:bodyPr>
          <a:lstStyle/>
          <a:p>
            <a:pPr>
              <a:buClr>
                <a:schemeClr val="accent2"/>
              </a:buClr>
            </a:pPr>
            <a:r>
              <a:rPr lang="en-US" altLang="ja-JP" sz="2400" b="1">
                <a:ea typeface="ＭＳ Ｐゴシック" pitchFamily="84" charset="-128"/>
              </a:rPr>
              <a:t>PDB</a:t>
            </a:r>
            <a:endParaRPr lang="en-US" altLang="ja-JP" sz="2400">
              <a:ea typeface="ＭＳ Ｐゴシック" pitchFamily="84" charset="-128"/>
            </a:endParaRPr>
          </a:p>
          <a:p>
            <a:pPr>
              <a:buClr>
                <a:schemeClr val="accent2"/>
              </a:buClr>
            </a:pPr>
            <a:r>
              <a:rPr lang="en-US" altLang="ja-JP" sz="2400" b="1">
                <a:ea typeface="ＭＳ Ｐゴシック" pitchFamily="84" charset="-128"/>
              </a:rPr>
              <a:t>PDB Exchange (mmCIF)</a:t>
            </a:r>
            <a:endParaRPr lang="en-US" altLang="ja-JP" sz="2400">
              <a:ea typeface="ＭＳ Ｐゴシック" pitchFamily="84" charset="-128"/>
            </a:endParaRPr>
          </a:p>
          <a:p>
            <a:pPr lvl="1">
              <a:buClr>
                <a:schemeClr val="accent2"/>
              </a:buClr>
              <a:buFont typeface="Wingdings" pitchFamily="2" charset="2"/>
              <a:buChar char="§"/>
            </a:pPr>
            <a:r>
              <a:rPr lang="en-US" altLang="ja-JP">
                <a:ea typeface="ＭＳ Ｐゴシック" pitchFamily="84" charset="-128"/>
              </a:rPr>
              <a:t>Mechanism for extension based on new demands</a:t>
            </a:r>
            <a:endParaRPr lang="en-US" altLang="ja-JP" sz="2400">
              <a:ea typeface="ＭＳ Ｐゴシック" pitchFamily="84" charset="-128"/>
            </a:endParaRPr>
          </a:p>
          <a:p>
            <a:pPr>
              <a:buClr>
                <a:schemeClr val="accent2"/>
              </a:buClr>
            </a:pPr>
            <a:r>
              <a:rPr lang="en-US" altLang="ja-JP" sz="2400" b="1">
                <a:ea typeface="ＭＳ Ｐゴシック" pitchFamily="84" charset="-128"/>
              </a:rPr>
              <a:t>PDBML</a:t>
            </a:r>
            <a:endParaRPr lang="en-US" altLang="ja-JP" sz="2400">
              <a:ea typeface="ＭＳ Ｐゴシック" pitchFamily="84" charset="-128"/>
            </a:endParaRPr>
          </a:p>
          <a:p>
            <a:pPr lvl="1">
              <a:buClr>
                <a:schemeClr val="accent2"/>
              </a:buClr>
              <a:buFont typeface="Wingdings" pitchFamily="2" charset="2"/>
              <a:buChar char="§"/>
            </a:pPr>
            <a:r>
              <a:rPr lang="en-US" altLang="ja-JP">
                <a:ea typeface="ＭＳ Ｐゴシック" pitchFamily="84" charset="-128"/>
              </a:rPr>
              <a:t>Derived from mmCIF</a:t>
            </a:r>
          </a:p>
          <a:p>
            <a:pPr lvl="1">
              <a:buClr>
                <a:schemeClr val="accent2"/>
              </a:buClr>
              <a:buFont typeface="Wingdings" pitchFamily="2" charset="2"/>
              <a:buChar char="§"/>
            </a:pPr>
            <a:r>
              <a:rPr lang="en-US" altLang="ja-JP">
                <a:ea typeface="ＭＳ Ｐゴシック" pitchFamily="84" charset="-128"/>
              </a:rPr>
              <a:t>All entries converted to XML</a:t>
            </a:r>
          </a:p>
          <a:p>
            <a:pPr lvl="1">
              <a:buClr>
                <a:schemeClr val="accent2"/>
              </a:buClr>
              <a:buFont typeface="Wingdings" pitchFamily="2" charset="2"/>
              <a:buChar char="§"/>
            </a:pPr>
            <a:r>
              <a:rPr lang="en-US" altLang="ja-JP">
                <a:ea typeface="ＭＳ Ｐゴシック" pitchFamily="84" charset="-128"/>
              </a:rPr>
              <a:t>Automatic translation from mmCIF data files and dictionaries</a:t>
            </a:r>
          </a:p>
          <a:p>
            <a:pPr lvl="1">
              <a:buClr>
                <a:schemeClr val="accent2"/>
              </a:buClr>
              <a:buFont typeface="Wingdings" pitchFamily="2" charset="2"/>
              <a:buChar char="§"/>
            </a:pPr>
            <a:r>
              <a:rPr lang="en-US" altLang="ja-JP">
                <a:ea typeface="ＭＳ Ｐゴシック" pitchFamily="84" charset="-128"/>
              </a:rPr>
              <a:t>3-styles of translation released</a:t>
            </a:r>
          </a:p>
          <a:p>
            <a:pPr lvl="1">
              <a:buClr>
                <a:schemeClr val="accent2"/>
              </a:buClr>
              <a:buFont typeface="Wingdings" pitchFamily="2" charset="2"/>
              <a:buChar char="§"/>
            </a:pPr>
            <a:r>
              <a:rPr lang="en-US" altLang="ja-JP">
                <a:ea typeface="ＭＳ Ｐゴシック" pitchFamily="84" charset="-128"/>
              </a:rPr>
              <a:t>PDBML: the representation of archival macromolecular structure data in XML. (2005) </a:t>
            </a:r>
            <a:r>
              <a:rPr lang="en-US" altLang="ja-JP" i="1">
                <a:ea typeface="ＭＳ Ｐゴシック" pitchFamily="84" charset="-128"/>
              </a:rPr>
              <a:t>Bioinformatics</a:t>
            </a:r>
            <a:r>
              <a:rPr lang="en-US" altLang="ja-JP">
                <a:ea typeface="ＭＳ Ｐゴシック" pitchFamily="84" charset="-128"/>
              </a:rPr>
              <a:t> 21, pp. 988-992</a:t>
            </a:r>
            <a:endParaRPr lang="en-US" altLang="ja-JP" sz="2400">
              <a:ea typeface="ＭＳ Ｐゴシック" pitchFamily="84" charset="-128"/>
            </a:endParaRPr>
          </a:p>
          <a:p>
            <a:pPr lvl="1">
              <a:buClr>
                <a:schemeClr val="accent2"/>
              </a:buClr>
              <a:buFont typeface="Wingdings" pitchFamily="2" charset="2"/>
              <a:buChar char="§"/>
            </a:pPr>
            <a:endParaRPr lang="en-US" altLang="ja-JP" sz="2400">
              <a:ea typeface="ＭＳ Ｐゴシック" pitchFamily="84" charset="-128"/>
            </a:endParaRPr>
          </a:p>
        </p:txBody>
      </p:sp>
      <p:sp>
        <p:nvSpPr>
          <p:cNvPr id="366596" name="Rectangle 4"/>
          <p:cNvSpPr>
            <a:spLocks noChangeArrowheads="1"/>
          </p:cNvSpPr>
          <p:nvPr/>
        </p:nvSpPr>
        <p:spPr bwMode="auto">
          <a:xfrm>
            <a:off x="685800" y="5105400"/>
            <a:ext cx="7772400" cy="2743200"/>
          </a:xfrm>
          <a:prstGeom prst="rect">
            <a:avLst/>
          </a:prstGeom>
          <a:noFill/>
          <a:ln w="9525">
            <a:noFill/>
            <a:miter lim="800000"/>
            <a:headEnd/>
            <a:tailEnd/>
          </a:ln>
          <a:effectLst/>
        </p:spPr>
        <p:txBody>
          <a:bodyPr/>
          <a:lstStyle/>
          <a:p>
            <a:endParaRPr lang="ja-JP" altLang="en-US" sz="1300" b="1">
              <a:solidFill>
                <a:srgbClr val="000000"/>
              </a:solidFill>
              <a:latin typeface="Lucida Grande" pitchFamily="1" charset="0"/>
              <a:ea typeface="ＭＳ Ｐゴシック" pitchFamily="84" charset="-128"/>
            </a:endParaRPr>
          </a:p>
        </p:txBody>
      </p:sp>
    </p:spTree>
  </p:cSld>
  <p:clrMapOvr>
    <a:masterClrMapping/>
  </p:clrMapOvr>
  <p:transition advClick="0" advTm="3000">
    <p:cover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2" name="Rectangle 2"/>
          <p:cNvSpPr>
            <a:spLocks noGrp="1" noChangeArrowheads="1"/>
          </p:cNvSpPr>
          <p:nvPr>
            <p:ph type="title"/>
          </p:nvPr>
        </p:nvSpPr>
        <p:spPr>
          <a:xfrm>
            <a:off x="581025" y="1485900"/>
            <a:ext cx="6934200" cy="914400"/>
          </a:xfrm>
        </p:spPr>
        <p:txBody>
          <a:bodyPr/>
          <a:lstStyle/>
          <a:p>
            <a:r>
              <a:rPr lang="en-US" altLang="ja-JP">
                <a:ea typeface="ＭＳ Ｐゴシック" pitchFamily="84" charset="-128"/>
              </a:rPr>
              <a:t>Progress Report</a:t>
            </a:r>
          </a:p>
        </p:txBody>
      </p:sp>
      <p:sp>
        <p:nvSpPr>
          <p:cNvPr id="368643" name="Rectangle 3"/>
          <p:cNvSpPr>
            <a:spLocks noGrp="1" noChangeArrowheads="1"/>
          </p:cNvSpPr>
          <p:nvPr>
            <p:ph type="body" idx="1"/>
          </p:nvPr>
        </p:nvSpPr>
        <p:spPr>
          <a:xfrm>
            <a:off x="558800" y="2252663"/>
            <a:ext cx="7772400" cy="3810000"/>
          </a:xfrm>
        </p:spPr>
        <p:txBody>
          <a:bodyPr/>
          <a:lstStyle/>
          <a:p>
            <a:r>
              <a:rPr lang="en-US" altLang="ja-JP" sz="2400">
                <a:ea typeface="ＭＳ Ｐゴシック" pitchFamily="84" charset="-128"/>
              </a:rPr>
              <a:t>Publications</a:t>
            </a:r>
          </a:p>
          <a:p>
            <a:r>
              <a:rPr lang="en-US" altLang="ja-JP" sz="2400">
                <a:ea typeface="ＭＳ Ｐゴシック" pitchFamily="84" charset="-128"/>
              </a:rPr>
              <a:t>Exhibit stand at IUCr Meeting</a:t>
            </a:r>
          </a:p>
          <a:p>
            <a:r>
              <a:rPr lang="en-US" altLang="ja-JP" sz="2400">
                <a:ea typeface="ＭＳ Ｐゴシック" pitchFamily="84" charset="-128"/>
              </a:rPr>
              <a:t>New web site with pointers to member groups</a:t>
            </a:r>
          </a:p>
          <a:p>
            <a:r>
              <a:rPr lang="en-US" altLang="ja-JP" sz="2400">
                <a:ea typeface="ＭＳ Ｐゴシック" pitchFamily="84" charset="-128"/>
              </a:rPr>
              <a:t>DVD distribution with time stamp</a:t>
            </a:r>
          </a:p>
          <a:p>
            <a:r>
              <a:rPr lang="en-US" altLang="ja-JP" sz="2400">
                <a:ea typeface="ＭＳ Ｐゴシック" pitchFamily="84" charset="-128"/>
              </a:rPr>
              <a:t>Notification of availability of PDBML to computational biologists</a:t>
            </a:r>
          </a:p>
          <a:p>
            <a:r>
              <a:rPr lang="en-US" altLang="ja-JP" sz="2400">
                <a:ea typeface="ＭＳ Ｐゴシック" pitchFamily="84" charset="-128"/>
              </a:rPr>
              <a:t>Many phone conferences and regular email exchanges; staff exchange visits</a:t>
            </a:r>
          </a:p>
          <a:p>
            <a:r>
              <a:rPr lang="en-US" altLang="ja-JP" sz="2400">
                <a:ea typeface="ＭＳ Ｐゴシック" pitchFamily="84" charset="-128"/>
              </a:rPr>
              <a:t>Significant progress on uniformity and integration</a:t>
            </a:r>
          </a:p>
          <a:p>
            <a:pPr>
              <a:lnSpc>
                <a:spcPct val="90000"/>
              </a:lnSpc>
            </a:pPr>
            <a:endParaRPr lang="en-US" altLang="ja-JP" sz="2400">
              <a:ea typeface="ＭＳ Ｐゴシック" pitchFamily="84" charset="-128"/>
            </a:endParaRPr>
          </a:p>
        </p:txBody>
      </p:sp>
    </p:spTree>
  </p:cSld>
  <p:clrMapOvr>
    <a:masterClrMapping/>
  </p:clrMapOvr>
  <p:transition advClick="0" advTm="3000">
    <p:cover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227" name="Picture 3"/>
          <p:cNvPicPr>
            <a:picLocks noChangeAspect="1" noChangeArrowheads="1"/>
          </p:cNvPicPr>
          <p:nvPr/>
        </p:nvPicPr>
        <p:blipFill>
          <a:blip r:embed="rId3" cstate="print"/>
          <a:srcRect/>
          <a:stretch>
            <a:fillRect/>
          </a:stretch>
        </p:blipFill>
        <p:spPr bwMode="auto">
          <a:xfrm>
            <a:off x="1371600" y="1600200"/>
            <a:ext cx="6400800" cy="4606925"/>
          </a:xfrm>
          <a:prstGeom prst="rect">
            <a:avLst/>
          </a:prstGeom>
          <a:noFill/>
          <a:ln w="25400">
            <a:solidFill>
              <a:srgbClr val="679966"/>
            </a:solidFill>
            <a:miter lim="800000"/>
            <a:headEnd/>
            <a:tailEnd/>
          </a:ln>
          <a:effectLst/>
        </p:spPr>
      </p:pic>
    </p:spTree>
  </p:cSld>
  <p:clrMapOvr>
    <a:masterClrMapping/>
  </p:clrMapOvr>
  <p:transition advClick="0" advTm="3000">
    <p:cover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0274" name="Picture 2"/>
          <p:cNvPicPr>
            <a:picLocks noChangeAspect="1" noChangeArrowheads="1"/>
          </p:cNvPicPr>
          <p:nvPr/>
        </p:nvPicPr>
        <p:blipFill>
          <a:blip r:embed="rId3" cstate="print"/>
          <a:srcRect/>
          <a:stretch>
            <a:fillRect/>
          </a:stretch>
        </p:blipFill>
        <p:spPr bwMode="auto">
          <a:xfrm>
            <a:off x="1066800" y="1604963"/>
            <a:ext cx="7104063" cy="5024437"/>
          </a:xfrm>
          <a:prstGeom prst="rect">
            <a:avLst/>
          </a:prstGeom>
          <a:noFill/>
        </p:spPr>
      </p:pic>
    </p:spTree>
  </p:cSld>
  <p:clrMapOvr>
    <a:masterClrMapping/>
  </p:clrMapOvr>
  <p:transition advClick="0" advTm="3000">
    <p:cover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2322" name="Picture 2"/>
          <p:cNvPicPr>
            <a:picLocks noChangeAspect="1" noChangeArrowheads="1"/>
          </p:cNvPicPr>
          <p:nvPr/>
        </p:nvPicPr>
        <p:blipFill>
          <a:blip r:embed="rId3" cstate="print"/>
          <a:srcRect b="5455"/>
          <a:stretch>
            <a:fillRect/>
          </a:stretch>
        </p:blipFill>
        <p:spPr bwMode="auto">
          <a:xfrm>
            <a:off x="2743200" y="990600"/>
            <a:ext cx="4486275" cy="5487988"/>
          </a:xfrm>
          <a:prstGeom prst="rect">
            <a:avLst/>
          </a:prstGeom>
          <a:noFill/>
          <a:ln w="25400">
            <a:solidFill>
              <a:srgbClr val="679966"/>
            </a:solidFill>
            <a:miter lim="800000"/>
            <a:headEnd/>
            <a:tailEnd/>
          </a:ln>
        </p:spPr>
      </p:pic>
    </p:spTree>
  </p:cSld>
  <p:clrMapOvr>
    <a:masterClrMapping/>
  </p:clrMapOvr>
  <p:transition advClick="0" advTm="3000">
    <p:cover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4370" name="Picture 2"/>
          <p:cNvPicPr>
            <a:picLocks noChangeAspect="1" noChangeArrowheads="1"/>
          </p:cNvPicPr>
          <p:nvPr/>
        </p:nvPicPr>
        <p:blipFill>
          <a:blip r:embed="rId3" cstate="print"/>
          <a:srcRect/>
          <a:stretch>
            <a:fillRect/>
          </a:stretch>
        </p:blipFill>
        <p:spPr bwMode="auto">
          <a:xfrm>
            <a:off x="4903788" y="990600"/>
            <a:ext cx="4240212" cy="5486400"/>
          </a:xfrm>
          <a:prstGeom prst="rect">
            <a:avLst/>
          </a:prstGeom>
          <a:noFill/>
          <a:ln w="9525">
            <a:noFill/>
            <a:miter lim="800000"/>
            <a:headEnd/>
            <a:tailEnd/>
          </a:ln>
        </p:spPr>
      </p:pic>
      <p:sp>
        <p:nvSpPr>
          <p:cNvPr id="314371" name="Text Box 3"/>
          <p:cNvSpPr txBox="1">
            <a:spLocks noChangeArrowheads="1"/>
          </p:cNvSpPr>
          <p:nvPr/>
        </p:nvSpPr>
        <p:spPr bwMode="auto">
          <a:xfrm>
            <a:off x="152400" y="2362200"/>
            <a:ext cx="4876800" cy="4278313"/>
          </a:xfrm>
          <a:prstGeom prst="rect">
            <a:avLst/>
          </a:prstGeom>
          <a:noFill/>
          <a:ln w="9525">
            <a:noFill/>
            <a:miter lim="800000"/>
            <a:headEnd/>
            <a:tailEnd/>
          </a:ln>
          <a:effectLst/>
        </p:spPr>
        <p:txBody>
          <a:bodyPr>
            <a:spAutoFit/>
          </a:bodyPr>
          <a:lstStyle/>
          <a:p>
            <a:r>
              <a:rPr lang="en-US" altLang="ja-JP" sz="800">
                <a:solidFill>
                  <a:srgbClr val="000000"/>
                </a:solidFill>
                <a:latin typeface="Lucida Grande" pitchFamily="1" charset="0"/>
                <a:ea typeface="ＭＳ Ｐゴシック" pitchFamily="84" charset="-128"/>
              </a:rPr>
              <a:t>Gupta, K; Thomas, D; Vidya, SV; et al. Detailed protein sequence alignment based on Spectral Similarity Score (SSS). BMC BIOINFORMATICS, 6: Art. No. 105.  Westbrook, J; Ito, N; Nakamura, H; et al. PDBML: the representation of archival macromolecular structure data in XML. BIOINFORMATICS, 21 (7): 988-992 Kinoshita, K; Nakamura, H. Identification of the ligand binding sites on the molecular surface of proteins PROTEIN SCIENCE, 14 (3): 711-718 Brooksbank, C; Cameron, G; Thornton, J. The European Bioinformatics Institute's data resources: towards systems biology.  NUCLEIC ACIDS RESEARCH, 33: D46-D53 Sp. Iss. SIMulder, NJ; Apweiler, R; Attwood, TK; et al.  InterPro, progress and status in 2005.NUCLEIC ACIDS RESEARCH, 33: D201-D205 Sp. Iss. SI Velankar, S; McNeil, P; Mittard-Runte, V; et al. E-MSD: an integrated data resource for bioinformatics    NUCLEIC ACIDS RESEARCH, 33: D262-D265 Sp. Iss. SIKersey, P; Bower, L; Morris, L; et al. Integr8 and Genome Reviews: integrated views of complete genomes and proteomes. NUCLEIC ACIDS RESEARCH, 33: D297-D302 Sp. Iss. SI Ragno, R; Frasca, S; Manetti, F; et al. HIV-reverse transcriptase inhibition: Inclusion of ligand-induced fit by cross-docking studies.  JOURNAL OF MEDICINAL CHEMISTRY, 48 (1): 200-212Ragno, R; Artico, M; De Martino, G; et al. Docking and 3-D QSAR studies on indolyl aryl sulfones. Binding mode exploration at the HIV-1 reverse transcriptase non-nucleoside binding site and design of highly active N-(2-hydroxyethyl)carboxamide and N-(2-hydroxyethyl)carbohydrazide derivatives. JOURNAL OF MEDICINAL CHEMISTRY, 48 (1): 213-223Kleywegt, GJ; Harris, MR; Zou, JY; et al. The Uppsala Electron-Density Server.  ACTA CRYSTALLOGRAPHICA SECTION D-BIOLOGICAL CRYSTALLOGRAPHY, 60: 2240-2249 Part 12 Sp. Iss. 1 Chen, Y; Kortemme, T; Robertson, T; et al.  A new hydrogen-bonding potential for the design of protein-RNA interactions predicts specific contacts and discriminates decoys. NUCLEIC ACIDS RESEARCH, 32 (17): 5147-5162 2004 Yang, HW; Guranovic, V; Dutta, S; et al.  Automated and accurate deposition of structures solved by X-ray diffraction to the Protein Data Bank   ACTA CRYSTALLOGRAPHICA SECTION D-BIOLOGICAL CRYSTALLOGRAPHY, 60: 1833-1839 Opella, SJ; Marassi, FM.  Structure determination of membrane proteins by NMR spectroscopy.  CHEMICAL REVIEWS, 104 (8): 3587-3606 Cantley, M.   Life sciences and GMOs: Still an uninsurable risk?  GENEVA PAPERS ON RISK AND INSURANCE-ISSUES AND PRACTICE, 29 (3): 490-502 Nagpal, A; Valley, MP; Fitzpatrick, PF; et al.  Crystallization and preliminary analysis of active nitroalkane oxidase in three crystal forms.    ACTA CRYST SECT D60: 1456-1460 Tsuchiya, Y; Kinoshita, K; Nakamura, H. Structure-based prediction of DNA-binding sites on proteins using the empirical preference of electrostatic potential and the shape of molecular surfaces PROTEINS-STRUCTURE FUNCTION AND BIOINFORMATICS, 55 (4): 885-894</a:t>
            </a:r>
          </a:p>
          <a:p>
            <a:endParaRPr lang="en-US" altLang="ja-JP" sz="1000">
              <a:solidFill>
                <a:srgbClr val="000000"/>
              </a:solidFill>
              <a:latin typeface="Lucida Grande" pitchFamily="1" charset="0"/>
              <a:ea typeface="ＭＳ Ｐゴシック" pitchFamily="84" charset="-128"/>
            </a:endParaRPr>
          </a:p>
        </p:txBody>
      </p:sp>
      <p:sp>
        <p:nvSpPr>
          <p:cNvPr id="314372" name="Text Box 4"/>
          <p:cNvSpPr txBox="1">
            <a:spLocks noChangeArrowheads="1"/>
          </p:cNvSpPr>
          <p:nvPr/>
        </p:nvSpPr>
        <p:spPr bwMode="auto">
          <a:xfrm>
            <a:off x="228600" y="1600200"/>
            <a:ext cx="4495800" cy="519113"/>
          </a:xfrm>
          <a:prstGeom prst="rect">
            <a:avLst/>
          </a:prstGeom>
          <a:noFill/>
          <a:ln w="9525">
            <a:noFill/>
            <a:miter lim="800000"/>
            <a:headEnd/>
            <a:tailEnd/>
          </a:ln>
          <a:effectLst/>
        </p:spPr>
        <p:txBody>
          <a:bodyPr>
            <a:spAutoFit/>
          </a:bodyPr>
          <a:lstStyle/>
          <a:p>
            <a:pPr>
              <a:spcBef>
                <a:spcPct val="50000"/>
              </a:spcBef>
            </a:pPr>
            <a:r>
              <a:rPr lang="en-US" altLang="ja-JP" sz="2800" b="1">
                <a:solidFill>
                  <a:srgbClr val="801718"/>
                </a:solidFill>
                <a:latin typeface="Arial" pitchFamily="34" charset="0"/>
                <a:ea typeface="ＭＳ Ｐゴシック" pitchFamily="84" charset="-128"/>
              </a:rPr>
              <a:t>Web of Science Citations</a:t>
            </a:r>
            <a:endParaRPr lang="en-US" altLang="ja-JP">
              <a:ea typeface="ＭＳ Ｐゴシック" pitchFamily="84" charset="-128"/>
            </a:endParaRPr>
          </a:p>
        </p:txBody>
      </p:sp>
    </p:spTree>
  </p:cSld>
  <p:clrMapOvr>
    <a:masterClrMapping/>
  </p:clrMapOvr>
  <p:transition advClick="0" advTm="3000">
    <p:cover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581025" y="1509713"/>
            <a:ext cx="7086600" cy="609600"/>
          </a:xfrm>
        </p:spPr>
        <p:txBody>
          <a:bodyPr/>
          <a:lstStyle/>
          <a:p>
            <a:pPr>
              <a:lnSpc>
                <a:spcPct val="120000"/>
              </a:lnSpc>
            </a:pPr>
            <a:r>
              <a:rPr lang="en-US" altLang="ja-JP">
                <a:ea typeface="ＭＳ Ｐゴシック" pitchFamily="84" charset="-128"/>
              </a:rPr>
              <a:t>Time-stamped Record of PDB</a:t>
            </a:r>
          </a:p>
        </p:txBody>
      </p:sp>
      <p:sp>
        <p:nvSpPr>
          <p:cNvPr id="79875" name="Rectangle 3"/>
          <p:cNvSpPr>
            <a:spLocks noGrp="1" noChangeArrowheads="1"/>
          </p:cNvSpPr>
          <p:nvPr>
            <p:ph type="body" idx="1"/>
          </p:nvPr>
        </p:nvSpPr>
        <p:spPr>
          <a:xfrm>
            <a:off x="558800" y="2286000"/>
            <a:ext cx="4800600" cy="3657600"/>
          </a:xfrm>
        </p:spPr>
        <p:txBody>
          <a:bodyPr/>
          <a:lstStyle/>
          <a:p>
            <a:pPr>
              <a:lnSpc>
                <a:spcPct val="90000"/>
              </a:lnSpc>
            </a:pPr>
            <a:r>
              <a:rPr lang="en-US" altLang="ja-JP" sz="2400">
                <a:ea typeface="ＭＳ Ｐゴシック" pitchFamily="84" charset="-128"/>
              </a:rPr>
              <a:t>36 Gbytes of data from the PDB FTP site on DVD</a:t>
            </a:r>
          </a:p>
          <a:p>
            <a:pPr>
              <a:lnSpc>
                <a:spcPct val="90000"/>
              </a:lnSpc>
            </a:pPr>
            <a:r>
              <a:rPr lang="en-US" altLang="ja-JP" sz="2400">
                <a:ea typeface="ＭＳ Ｐゴシック" pitchFamily="84" charset="-128"/>
              </a:rPr>
              <a:t>Includes:</a:t>
            </a:r>
          </a:p>
          <a:p>
            <a:pPr lvl="1">
              <a:lnSpc>
                <a:spcPct val="90000"/>
              </a:lnSpc>
              <a:buFont typeface="Wingdings" pitchFamily="2" charset="2"/>
              <a:buChar char="§"/>
            </a:pPr>
            <a:r>
              <a:rPr lang="en-US" altLang="ja-JP">
                <a:ea typeface="ＭＳ Ｐゴシック" pitchFamily="84" charset="-128"/>
              </a:rPr>
              <a:t>PDB format entries</a:t>
            </a:r>
          </a:p>
          <a:p>
            <a:pPr lvl="1">
              <a:lnSpc>
                <a:spcPct val="90000"/>
              </a:lnSpc>
              <a:buFont typeface="Wingdings" pitchFamily="2" charset="2"/>
              <a:buChar char="§"/>
            </a:pPr>
            <a:r>
              <a:rPr lang="en-US" altLang="ja-JP">
                <a:ea typeface="ＭＳ Ｐゴシック" pitchFamily="84" charset="-128"/>
              </a:rPr>
              <a:t>mmCIF format entries</a:t>
            </a:r>
          </a:p>
          <a:p>
            <a:pPr lvl="1">
              <a:lnSpc>
                <a:spcPct val="90000"/>
              </a:lnSpc>
              <a:buFont typeface="Wingdings" pitchFamily="2" charset="2"/>
              <a:buChar char="§"/>
            </a:pPr>
            <a:r>
              <a:rPr lang="en-US" altLang="ja-JP">
                <a:ea typeface="ＭＳ Ｐゴシック" pitchFamily="84" charset="-128"/>
              </a:rPr>
              <a:t>PDBML format entries (3 flavors)</a:t>
            </a:r>
          </a:p>
          <a:p>
            <a:pPr lvl="1">
              <a:lnSpc>
                <a:spcPct val="90000"/>
              </a:lnSpc>
              <a:buFont typeface="Wingdings" pitchFamily="2" charset="2"/>
              <a:buChar char="§"/>
            </a:pPr>
            <a:r>
              <a:rPr lang="en-US" altLang="ja-JP">
                <a:ea typeface="ＭＳ Ｐゴシック" pitchFamily="84" charset="-128"/>
              </a:rPr>
              <a:t>Experimental data</a:t>
            </a:r>
          </a:p>
          <a:p>
            <a:pPr lvl="1">
              <a:lnSpc>
                <a:spcPct val="90000"/>
              </a:lnSpc>
              <a:buFont typeface="Wingdings" pitchFamily="2" charset="2"/>
              <a:buChar char="§"/>
            </a:pPr>
            <a:r>
              <a:rPr lang="en-US" altLang="ja-JP">
                <a:ea typeface="ＭＳ Ｐゴシック" pitchFamily="84" charset="-128"/>
              </a:rPr>
              <a:t>Dictionary, schema and format documentation</a:t>
            </a:r>
          </a:p>
          <a:p>
            <a:pPr>
              <a:lnSpc>
                <a:spcPct val="90000"/>
              </a:lnSpc>
            </a:pPr>
            <a:r>
              <a:rPr lang="en-US" altLang="ja-JP" sz="2400">
                <a:ea typeface="ＭＳ Ｐゴシック" pitchFamily="84" charset="-128"/>
              </a:rPr>
              <a:t>8 DVD set</a:t>
            </a:r>
          </a:p>
          <a:p>
            <a:pPr algn="ctr">
              <a:lnSpc>
                <a:spcPct val="90000"/>
              </a:lnSpc>
              <a:buFont typeface="Wingdings" pitchFamily="2" charset="2"/>
              <a:buNone/>
            </a:pPr>
            <a:endParaRPr lang="ja-JP" altLang="en-US" sz="2400">
              <a:ea typeface="ＭＳ Ｐゴシック" pitchFamily="84" charset="-128"/>
            </a:endParaRPr>
          </a:p>
        </p:txBody>
      </p:sp>
      <p:grpSp>
        <p:nvGrpSpPr>
          <p:cNvPr id="79881" name="Group 9"/>
          <p:cNvGrpSpPr>
            <a:grpSpLocks/>
          </p:cNvGrpSpPr>
          <p:nvPr/>
        </p:nvGrpSpPr>
        <p:grpSpPr bwMode="auto">
          <a:xfrm>
            <a:off x="5638800" y="2286000"/>
            <a:ext cx="3305175" cy="2895600"/>
            <a:chOff x="3552" y="1440"/>
            <a:chExt cx="2082" cy="1824"/>
          </a:xfrm>
        </p:grpSpPr>
        <p:pic>
          <p:nvPicPr>
            <p:cNvPr id="79878" name="Picture 6"/>
            <p:cNvPicPr>
              <a:picLocks noChangeAspect="1" noChangeArrowheads="1"/>
            </p:cNvPicPr>
            <p:nvPr/>
          </p:nvPicPr>
          <p:blipFill>
            <a:blip r:embed="rId3" cstate="print"/>
            <a:srcRect/>
            <a:stretch>
              <a:fillRect/>
            </a:stretch>
          </p:blipFill>
          <p:spPr bwMode="auto">
            <a:xfrm>
              <a:off x="3552" y="1440"/>
              <a:ext cx="2082" cy="1392"/>
            </a:xfrm>
            <a:prstGeom prst="rect">
              <a:avLst/>
            </a:prstGeom>
            <a:noFill/>
          </p:spPr>
        </p:pic>
        <p:sp>
          <p:nvSpPr>
            <p:cNvPr id="79880" name="Rectangle 8"/>
            <p:cNvSpPr>
              <a:spLocks noChangeArrowheads="1"/>
            </p:cNvSpPr>
            <p:nvPr/>
          </p:nvSpPr>
          <p:spPr bwMode="auto">
            <a:xfrm>
              <a:off x="3552" y="2832"/>
              <a:ext cx="2054" cy="432"/>
            </a:xfrm>
            <a:prstGeom prst="rect">
              <a:avLst/>
            </a:prstGeom>
            <a:solidFill>
              <a:schemeClr val="bg1"/>
            </a:solidFill>
            <a:ln w="9525">
              <a:noFill/>
              <a:miter lim="800000"/>
              <a:headEnd/>
              <a:tailEnd/>
            </a:ln>
            <a:effectLst/>
          </p:spPr>
          <p:txBody>
            <a:bodyPr wrap="none" anchor="ctr"/>
            <a:lstStyle/>
            <a:p>
              <a:pPr algn="ctr"/>
              <a:endParaRPr lang="ja-JP" altLang="en-US">
                <a:ea typeface="ＭＳ Ｐゴシック" pitchFamily="84" charset="-128"/>
              </a:endParaRPr>
            </a:p>
          </p:txBody>
        </p:sp>
        <p:sp>
          <p:nvSpPr>
            <p:cNvPr id="79879" name="Rectangle 7"/>
            <p:cNvSpPr>
              <a:spLocks noChangeArrowheads="1"/>
            </p:cNvSpPr>
            <p:nvPr/>
          </p:nvSpPr>
          <p:spPr bwMode="auto">
            <a:xfrm>
              <a:off x="3552" y="1440"/>
              <a:ext cx="2064" cy="1824"/>
            </a:xfrm>
            <a:prstGeom prst="rect">
              <a:avLst/>
            </a:prstGeom>
            <a:noFill/>
            <a:ln w="38100">
              <a:solidFill>
                <a:schemeClr val="tx1"/>
              </a:solidFill>
              <a:miter lim="800000"/>
              <a:headEnd/>
              <a:tailEnd/>
            </a:ln>
            <a:effectLst/>
          </p:spPr>
          <p:txBody>
            <a:bodyPr wrap="none" anchor="ctr"/>
            <a:lstStyle/>
            <a:p>
              <a:endParaRPr lang="en-US"/>
            </a:p>
          </p:txBody>
        </p:sp>
      </p:grpSp>
    </p:spTree>
  </p:cSld>
  <p:clrMapOvr>
    <a:masterClrMapping/>
  </p:clrMapOvr>
  <p:transition advClick="0" advTm="3000">
    <p:cover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2"/>
          <p:cNvSpPr>
            <a:spLocks noGrp="1" noChangeArrowheads="1"/>
          </p:cNvSpPr>
          <p:nvPr>
            <p:ph type="title"/>
          </p:nvPr>
        </p:nvSpPr>
        <p:spPr>
          <a:xfrm>
            <a:off x="561975" y="1647825"/>
            <a:ext cx="6934200" cy="609600"/>
          </a:xfrm>
        </p:spPr>
        <p:txBody>
          <a:bodyPr/>
          <a:lstStyle/>
          <a:p>
            <a:r>
              <a:rPr lang="en-US" altLang="ja-JP">
                <a:ea typeface="ＭＳ Ｐゴシック" pitchFamily="84" charset="-128"/>
              </a:rPr>
              <a:t>PDB Uniformity</a:t>
            </a:r>
          </a:p>
        </p:txBody>
      </p:sp>
      <p:sp>
        <p:nvSpPr>
          <p:cNvPr id="322563" name="Rectangle 3"/>
          <p:cNvSpPr>
            <a:spLocks noGrp="1" noChangeArrowheads="1"/>
          </p:cNvSpPr>
          <p:nvPr>
            <p:ph type="body" idx="1"/>
          </p:nvPr>
        </p:nvSpPr>
        <p:spPr>
          <a:xfrm>
            <a:off x="585788" y="2238375"/>
            <a:ext cx="7772400" cy="4114800"/>
          </a:xfrm>
        </p:spPr>
        <p:txBody>
          <a:bodyPr/>
          <a:lstStyle/>
          <a:p>
            <a:r>
              <a:rPr lang="en-US" altLang="ja-JP" sz="2400" b="1">
                <a:ea typeface="ＭＳ Ｐゴシック" pitchFamily="84" charset="-128"/>
              </a:rPr>
              <a:t>Ligands:</a:t>
            </a:r>
            <a:r>
              <a:rPr lang="en-US" altLang="ja-JP" sz="2400">
                <a:ea typeface="ＭＳ Ｐゴシック" pitchFamily="84" charset="-128"/>
              </a:rPr>
              <a:t> RCSB</a:t>
            </a:r>
          </a:p>
          <a:p>
            <a:r>
              <a:rPr lang="en-US" altLang="ja-JP" sz="2400" b="1">
                <a:ea typeface="ＭＳ Ｐゴシック" pitchFamily="84" charset="-128"/>
              </a:rPr>
              <a:t>Sequence, taxonomy, entities:</a:t>
            </a:r>
            <a:r>
              <a:rPr lang="en-US" altLang="ja-JP" sz="2400">
                <a:ea typeface="ＭＳ Ｐゴシック" pitchFamily="84" charset="-128"/>
              </a:rPr>
              <a:t> MSD</a:t>
            </a:r>
          </a:p>
          <a:p>
            <a:r>
              <a:rPr lang="en-US" altLang="ja-JP" sz="2400" b="1">
                <a:ea typeface="ＭＳ Ｐゴシック" pitchFamily="84" charset="-128"/>
              </a:rPr>
              <a:t>Citations:</a:t>
            </a:r>
            <a:r>
              <a:rPr lang="en-US" altLang="ja-JP" sz="2400">
                <a:ea typeface="ＭＳ Ｐゴシック" pitchFamily="84" charset="-128"/>
              </a:rPr>
              <a:t> PDBj</a:t>
            </a:r>
          </a:p>
        </p:txBody>
      </p:sp>
    </p:spTree>
  </p:cSld>
  <p:clrMapOvr>
    <a:masterClrMapping/>
  </p:clrMapOvr>
  <p:transition advClick="0" advTm="3000">
    <p:cover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6" name="Text Box 2"/>
          <p:cNvSpPr txBox="1">
            <a:spLocks noChangeArrowheads="1"/>
          </p:cNvSpPr>
          <p:nvPr/>
        </p:nvSpPr>
        <p:spPr bwMode="auto">
          <a:xfrm>
            <a:off x="0" y="2362200"/>
            <a:ext cx="9144000" cy="1736725"/>
          </a:xfrm>
          <a:prstGeom prst="rect">
            <a:avLst/>
          </a:prstGeom>
          <a:noFill/>
          <a:ln w="9525">
            <a:noFill/>
            <a:miter lim="800000"/>
            <a:headEnd/>
            <a:tailEnd/>
          </a:ln>
          <a:effectLst/>
        </p:spPr>
        <p:txBody>
          <a:bodyPr>
            <a:spAutoFit/>
          </a:bodyPr>
          <a:lstStyle/>
          <a:p>
            <a:pPr algn="ctr"/>
            <a:r>
              <a:rPr lang="en-GB" sz="5400" b="1">
                <a:solidFill>
                  <a:srgbClr val="801718"/>
                </a:solidFill>
                <a:latin typeface="Arial" pitchFamily="34" charset="0"/>
              </a:rPr>
              <a:t>PDB &amp; Ligand </a:t>
            </a:r>
          </a:p>
          <a:p>
            <a:pPr algn="ctr"/>
            <a:r>
              <a:rPr lang="en-GB" sz="5400" b="1">
                <a:solidFill>
                  <a:srgbClr val="801718"/>
                </a:solidFill>
                <a:latin typeface="Arial" pitchFamily="34" charset="0"/>
              </a:rPr>
              <a:t>Chemistry</a:t>
            </a:r>
          </a:p>
        </p:txBody>
      </p:sp>
    </p:spTree>
  </p:cSld>
  <p:clrMapOvr>
    <a:masterClrMapping/>
  </p:clrMapOvr>
  <p:transition advClick="0" advTm="3000">
    <p:cover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p:txBody>
          <a:bodyPr/>
          <a:lstStyle/>
          <a:p>
            <a:r>
              <a:rPr lang="en-US" altLang="ja-JP">
                <a:ea typeface="ＭＳ Ｐゴシック" pitchFamily="84" charset="-128"/>
              </a:rPr>
              <a:t>Ligands</a:t>
            </a:r>
          </a:p>
        </p:txBody>
      </p:sp>
      <p:sp>
        <p:nvSpPr>
          <p:cNvPr id="1027" name="Rectangle 3"/>
          <p:cNvSpPr>
            <a:spLocks noGrp="1" noChangeArrowheads="1"/>
          </p:cNvSpPr>
          <p:nvPr>
            <p:ph type="body" idx="1"/>
          </p:nvPr>
        </p:nvSpPr>
        <p:spPr>
          <a:xfrm>
            <a:off x="558800" y="2238375"/>
            <a:ext cx="7772400" cy="4114800"/>
          </a:xfrm>
        </p:spPr>
        <p:txBody>
          <a:bodyPr/>
          <a:lstStyle/>
          <a:p>
            <a:r>
              <a:rPr lang="en-US" altLang="ja-JP" sz="2400" b="1">
                <a:ea typeface="ＭＳ Ｐゴシック" pitchFamily="84" charset="-128"/>
              </a:rPr>
              <a:t>Currently ~5700 small molecules in library</a:t>
            </a:r>
          </a:p>
          <a:p>
            <a:pPr lvl="1">
              <a:buFont typeface="Wingdings" pitchFamily="2" charset="2"/>
              <a:buChar char="§"/>
            </a:pPr>
            <a:r>
              <a:rPr lang="en-US" altLang="ja-JP">
                <a:ea typeface="ＭＳ Ｐゴシック" pitchFamily="84" charset="-128"/>
              </a:rPr>
              <a:t>80,000 instances in the PDB</a:t>
            </a:r>
          </a:p>
          <a:p>
            <a:r>
              <a:rPr lang="en-US" altLang="ja-JP" sz="2400" b="1">
                <a:ea typeface="ＭＳ Ｐゴシック" pitchFamily="84" charset="-128"/>
              </a:rPr>
              <a:t>Before remediation</a:t>
            </a:r>
          </a:p>
          <a:p>
            <a:pPr lvl="1">
              <a:buFont typeface="Wingdings" pitchFamily="2" charset="2"/>
              <a:buChar char="§"/>
            </a:pPr>
            <a:r>
              <a:rPr lang="en-US" altLang="ja-JP">
                <a:ea typeface="ＭＳ Ｐゴシック" pitchFamily="84" charset="-128"/>
              </a:rPr>
              <a:t>No stereo information</a:t>
            </a:r>
          </a:p>
          <a:p>
            <a:pPr lvl="1">
              <a:buFont typeface="Wingdings" pitchFamily="2" charset="2"/>
              <a:buChar char="§"/>
            </a:pPr>
            <a:r>
              <a:rPr lang="en-US" altLang="ja-JP">
                <a:ea typeface="ＭＳ Ｐゴシック" pitchFamily="84" charset="-128"/>
              </a:rPr>
              <a:t>Not all names could be resolved into unique structure</a:t>
            </a:r>
          </a:p>
          <a:p>
            <a:pPr lvl="1">
              <a:buFont typeface="Wingdings" pitchFamily="2" charset="2"/>
              <a:buChar char="§"/>
            </a:pPr>
            <a:r>
              <a:rPr lang="en-US" altLang="ja-JP">
                <a:ea typeface="ＭＳ Ｐゴシック" pitchFamily="84" charset="-128"/>
              </a:rPr>
              <a:t>Unsure how well definitions equal instances</a:t>
            </a:r>
          </a:p>
          <a:p>
            <a:pPr lvl="2">
              <a:buFont typeface="Wingdings" pitchFamily="2" charset="2"/>
              <a:buChar char="§"/>
            </a:pPr>
            <a:r>
              <a:rPr lang="en-US" altLang="ja-JP">
                <a:ea typeface="ＭＳ Ｐゴシック" pitchFamily="84" charset="-128"/>
              </a:rPr>
              <a:t>Errors in deposited data?</a:t>
            </a:r>
          </a:p>
          <a:p>
            <a:pPr lvl="2">
              <a:buFont typeface="Wingdings" pitchFamily="2" charset="2"/>
              <a:buChar char="§"/>
            </a:pPr>
            <a:r>
              <a:rPr lang="en-US" altLang="ja-JP">
                <a:ea typeface="ＭＳ Ｐゴシック" pitchFamily="84" charset="-128"/>
              </a:rPr>
              <a:t>Errors in annotation?</a:t>
            </a:r>
          </a:p>
        </p:txBody>
      </p:sp>
    </p:spTree>
  </p:cSld>
  <p:clrMapOvr>
    <a:masterClrMapping/>
  </p:clrMapOvr>
  <p:transition advClick="0" advTm="3000">
    <p:cover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Rectangle 2"/>
          <p:cNvSpPr>
            <a:spLocks noGrp="1" noChangeArrowheads="1"/>
          </p:cNvSpPr>
          <p:nvPr>
            <p:ph type="title"/>
          </p:nvPr>
        </p:nvSpPr>
        <p:spPr>
          <a:xfrm>
            <a:off x="561975" y="1524000"/>
            <a:ext cx="6934200" cy="609600"/>
          </a:xfrm>
        </p:spPr>
        <p:txBody>
          <a:bodyPr/>
          <a:lstStyle/>
          <a:p>
            <a:r>
              <a:rPr lang="en-US" altLang="ja-JP">
                <a:ea typeface="ＭＳ Ｐゴシック" pitchFamily="84" charset="-128"/>
              </a:rPr>
              <a:t>Strategy</a:t>
            </a:r>
          </a:p>
        </p:txBody>
      </p:sp>
      <p:sp>
        <p:nvSpPr>
          <p:cNvPr id="340995" name="Rectangle 3"/>
          <p:cNvSpPr>
            <a:spLocks noGrp="1" noChangeArrowheads="1"/>
          </p:cNvSpPr>
          <p:nvPr>
            <p:ph type="body" idx="1"/>
          </p:nvPr>
        </p:nvSpPr>
        <p:spPr>
          <a:xfrm>
            <a:off x="558800" y="2082800"/>
            <a:ext cx="8585200" cy="4114800"/>
          </a:xfrm>
        </p:spPr>
        <p:txBody>
          <a:bodyPr/>
          <a:lstStyle/>
          <a:p>
            <a:pPr>
              <a:lnSpc>
                <a:spcPct val="85000"/>
              </a:lnSpc>
              <a:spcBef>
                <a:spcPct val="20000"/>
              </a:spcBef>
            </a:pPr>
            <a:r>
              <a:rPr lang="en-US" altLang="ja-JP" sz="2400" b="1">
                <a:ea typeface="ＭＳ Ｐゴシック" pitchFamily="84" charset="-128"/>
              </a:rPr>
              <a:t>Stereo calculation for 80,000 ligands</a:t>
            </a:r>
            <a:endParaRPr lang="en-US" altLang="ja-JP" sz="2400">
              <a:ea typeface="ＭＳ Ｐゴシック" pitchFamily="84" charset="-128"/>
            </a:endParaRPr>
          </a:p>
          <a:p>
            <a:pPr lvl="1">
              <a:lnSpc>
                <a:spcPct val="85000"/>
              </a:lnSpc>
              <a:spcBef>
                <a:spcPct val="20000"/>
              </a:spcBef>
              <a:buFont typeface="Wingdings" pitchFamily="2" charset="2"/>
              <a:buChar char="§"/>
            </a:pPr>
            <a:r>
              <a:rPr lang="en-US" altLang="ja-JP">
                <a:ea typeface="ＭＳ Ｐゴシック" pitchFamily="84" charset="-128"/>
              </a:rPr>
              <a:t>MSD - CACTVS</a:t>
            </a:r>
          </a:p>
          <a:p>
            <a:pPr lvl="2">
              <a:lnSpc>
                <a:spcPct val="85000"/>
              </a:lnSpc>
              <a:spcBef>
                <a:spcPct val="20000"/>
              </a:spcBef>
              <a:buFont typeface="Wingdings" pitchFamily="2" charset="2"/>
              <a:buChar char="§"/>
            </a:pPr>
            <a:r>
              <a:rPr lang="en-US" altLang="ja-JP">
                <a:ea typeface="ＭＳ Ｐゴシック" pitchFamily="84" charset="-128"/>
              </a:rPr>
              <a:t>Stereo signatures and SMILES strings for every instance</a:t>
            </a:r>
          </a:p>
          <a:p>
            <a:pPr lvl="2">
              <a:lnSpc>
                <a:spcPct val="85000"/>
              </a:lnSpc>
              <a:spcBef>
                <a:spcPct val="20000"/>
              </a:spcBef>
              <a:buFont typeface="Wingdings" pitchFamily="2" charset="2"/>
              <a:buChar char="§"/>
            </a:pPr>
            <a:r>
              <a:rPr lang="en-US" altLang="ja-JP">
                <a:ea typeface="ＭＳ Ｐゴシック" pitchFamily="84" charset="-128"/>
              </a:rPr>
              <a:t>Loaded into MSDChem - accessible for data mining AND systematic checking of errors</a:t>
            </a:r>
          </a:p>
          <a:p>
            <a:pPr lvl="2">
              <a:lnSpc>
                <a:spcPct val="85000"/>
              </a:lnSpc>
              <a:spcBef>
                <a:spcPct val="20000"/>
              </a:spcBef>
              <a:buFont typeface="Wingdings" pitchFamily="2" charset="2"/>
              <a:buChar char="§"/>
            </a:pPr>
            <a:r>
              <a:rPr lang="en-US" altLang="ja-JP">
                <a:ea typeface="ＭＳ Ｐゴシック" pitchFamily="84" charset="-128"/>
              </a:rPr>
              <a:t>Provided representative stereo SMILES to RCSB for comparison</a:t>
            </a:r>
          </a:p>
          <a:p>
            <a:pPr lvl="1">
              <a:lnSpc>
                <a:spcPct val="85000"/>
              </a:lnSpc>
              <a:spcBef>
                <a:spcPct val="20000"/>
              </a:spcBef>
              <a:buFont typeface="Wingdings" pitchFamily="2" charset="2"/>
              <a:buChar char="§"/>
            </a:pPr>
            <a:r>
              <a:rPr lang="en-US" altLang="ja-JP">
                <a:ea typeface="ＭＳ Ｐゴシック" pitchFamily="84" charset="-128"/>
              </a:rPr>
              <a:t>RCSB - OpenEye</a:t>
            </a:r>
          </a:p>
          <a:p>
            <a:pPr lvl="2">
              <a:lnSpc>
                <a:spcPct val="85000"/>
              </a:lnSpc>
              <a:spcBef>
                <a:spcPct val="20000"/>
              </a:spcBef>
              <a:buFont typeface="Wingdings" pitchFamily="2" charset="2"/>
              <a:buChar char="§"/>
            </a:pPr>
            <a:r>
              <a:rPr lang="en-US" altLang="ja-JP">
                <a:ea typeface="ＭＳ Ｐゴシック" pitchFamily="84" charset="-128"/>
              </a:rPr>
              <a:t>Stereo SMILES for every instance</a:t>
            </a:r>
          </a:p>
          <a:p>
            <a:pPr lvl="2">
              <a:lnSpc>
                <a:spcPct val="85000"/>
              </a:lnSpc>
              <a:spcBef>
                <a:spcPct val="20000"/>
              </a:spcBef>
              <a:buFont typeface="Wingdings" pitchFamily="2" charset="2"/>
              <a:buChar char="§"/>
            </a:pPr>
            <a:r>
              <a:rPr lang="en-US" altLang="ja-JP">
                <a:ea typeface="ＭＳ Ｐゴシック" pitchFamily="84" charset="-128"/>
              </a:rPr>
              <a:t>MSD SMILES standardization and comparison</a:t>
            </a:r>
          </a:p>
          <a:p>
            <a:pPr>
              <a:lnSpc>
                <a:spcPct val="85000"/>
              </a:lnSpc>
              <a:spcBef>
                <a:spcPct val="20000"/>
              </a:spcBef>
            </a:pPr>
            <a:r>
              <a:rPr lang="en-US" altLang="ja-JP" sz="2400" b="1">
                <a:ea typeface="ＭＳ Ｐゴシック" pitchFamily="84" charset="-128"/>
              </a:rPr>
              <a:t>Literature-based SMILES generation</a:t>
            </a:r>
            <a:endParaRPr lang="en-US" altLang="ja-JP" sz="2400">
              <a:ea typeface="ＭＳ Ｐゴシック" pitchFamily="84" charset="-128"/>
            </a:endParaRPr>
          </a:p>
          <a:p>
            <a:pPr lvl="1">
              <a:lnSpc>
                <a:spcPct val="85000"/>
              </a:lnSpc>
              <a:spcBef>
                <a:spcPct val="20000"/>
              </a:spcBef>
              <a:buFont typeface="Wingdings" pitchFamily="2" charset="2"/>
              <a:buChar char="§"/>
            </a:pPr>
            <a:r>
              <a:rPr lang="en-US" altLang="ja-JP">
                <a:ea typeface="ＭＳ Ｐゴシック" pitchFamily="84" charset="-128"/>
              </a:rPr>
              <a:t>RCSB - CAS, SciFinder, Belstein Commander</a:t>
            </a:r>
          </a:p>
          <a:p>
            <a:pPr lvl="1">
              <a:lnSpc>
                <a:spcPct val="85000"/>
              </a:lnSpc>
              <a:spcBef>
                <a:spcPct val="20000"/>
              </a:spcBef>
              <a:buFont typeface="Wingdings" pitchFamily="2" charset="2"/>
              <a:buChar char="§"/>
            </a:pPr>
            <a:r>
              <a:rPr lang="en-US" altLang="ja-JP">
                <a:ea typeface="ＭＳ Ｐゴシック" pitchFamily="84" charset="-128"/>
              </a:rPr>
              <a:t>Verification of chemical identity and CAS number for 5000       ligand definitions</a:t>
            </a:r>
          </a:p>
        </p:txBody>
      </p:sp>
      <p:sp>
        <p:nvSpPr>
          <p:cNvPr id="340996" name="Rectangle 4"/>
          <p:cNvSpPr>
            <a:spLocks noChangeArrowheads="1"/>
          </p:cNvSpPr>
          <p:nvPr/>
        </p:nvSpPr>
        <p:spPr bwMode="auto">
          <a:xfrm>
            <a:off x="582613" y="6242050"/>
            <a:ext cx="323850" cy="420688"/>
          </a:xfrm>
          <a:prstGeom prst="rect">
            <a:avLst/>
          </a:prstGeom>
          <a:noFill/>
          <a:ln w="9525">
            <a:noFill/>
            <a:miter lim="800000"/>
            <a:headEnd/>
            <a:tailEnd/>
          </a:ln>
          <a:effectLst/>
        </p:spPr>
        <p:txBody>
          <a:bodyPr wrap="none">
            <a:spAutoFit/>
          </a:bodyPr>
          <a:lstStyle/>
          <a:p>
            <a:pPr eaLnBrk="1" hangingPunct="1">
              <a:lnSpc>
                <a:spcPct val="90000"/>
              </a:lnSpc>
              <a:spcBef>
                <a:spcPct val="20000"/>
              </a:spcBef>
              <a:buFont typeface="Wingdings" pitchFamily="2" charset="2"/>
              <a:buChar char="§"/>
            </a:pPr>
            <a:endParaRPr lang="ja-JP" altLang="en-US">
              <a:solidFill>
                <a:schemeClr val="accent2"/>
              </a:solidFill>
              <a:latin typeface="Arial" pitchFamily="34" charset="0"/>
              <a:ea typeface="ＭＳ Ｐゴシック" pitchFamily="84" charset="-128"/>
            </a:endParaRPr>
          </a:p>
        </p:txBody>
      </p:sp>
    </p:spTree>
  </p:cSld>
  <p:clrMapOvr>
    <a:masterClrMapping/>
  </p:clrMapOvr>
  <p:transition advClick="0" advTm="3000">
    <p:cover di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Rectangle 2"/>
          <p:cNvSpPr>
            <a:spLocks noGrp="1" noChangeArrowheads="1"/>
          </p:cNvSpPr>
          <p:nvPr>
            <p:ph type="title"/>
          </p:nvPr>
        </p:nvSpPr>
        <p:spPr/>
        <p:txBody>
          <a:bodyPr/>
          <a:lstStyle/>
          <a:p>
            <a:r>
              <a:rPr lang="en-US" altLang="ja-JP">
                <a:ea typeface="ＭＳ Ｐゴシック" pitchFamily="84" charset="-128"/>
              </a:rPr>
              <a:t>Systematic comparison</a:t>
            </a:r>
          </a:p>
        </p:txBody>
      </p:sp>
      <p:sp>
        <p:nvSpPr>
          <p:cNvPr id="342019" name="Rectangle 3"/>
          <p:cNvSpPr>
            <a:spLocks noGrp="1" noChangeArrowheads="1"/>
          </p:cNvSpPr>
          <p:nvPr>
            <p:ph type="body" idx="1"/>
          </p:nvPr>
        </p:nvSpPr>
        <p:spPr>
          <a:xfrm>
            <a:off x="561975" y="2262188"/>
            <a:ext cx="8153400" cy="4114800"/>
          </a:xfrm>
        </p:spPr>
        <p:txBody>
          <a:bodyPr/>
          <a:lstStyle/>
          <a:p>
            <a:r>
              <a:rPr lang="en-US" altLang="ja-JP" sz="2400" b="1">
                <a:ea typeface="ＭＳ Ｐゴシック" pitchFamily="84" charset="-128"/>
              </a:rPr>
              <a:t>Ligand definitions which disagreed between MSD and RCSB efforts:</a:t>
            </a:r>
          </a:p>
          <a:p>
            <a:pPr lvl="1">
              <a:buFont typeface="Wingdings" pitchFamily="2" charset="2"/>
              <a:buChar char="§"/>
            </a:pPr>
            <a:r>
              <a:rPr lang="en-US" altLang="ja-JP">
                <a:ea typeface="ＭＳ Ｐゴシック" pitchFamily="84" charset="-128"/>
              </a:rPr>
              <a:t>Checked for chemical correctness</a:t>
            </a:r>
          </a:p>
          <a:p>
            <a:pPr lvl="1">
              <a:buFont typeface="Wingdings" pitchFamily="2" charset="2"/>
              <a:buChar char="§"/>
            </a:pPr>
            <a:r>
              <a:rPr lang="en-US" altLang="ja-JP">
                <a:ea typeface="ＭＳ Ｐゴシック" pitchFamily="84" charset="-128"/>
              </a:rPr>
              <a:t>Chemdraw, Ligand-Depot, Marvin, individual instances</a:t>
            </a:r>
          </a:p>
          <a:p>
            <a:r>
              <a:rPr lang="en-US" altLang="ja-JP" sz="2400" b="1">
                <a:ea typeface="ＭＳ Ｐゴシック" pitchFamily="84" charset="-128"/>
              </a:rPr>
              <a:t>Majority of differences</a:t>
            </a:r>
            <a:endParaRPr lang="en-US" altLang="ja-JP" b="1">
              <a:ea typeface="ＭＳ Ｐゴシック" pitchFamily="84" charset="-128"/>
            </a:endParaRPr>
          </a:p>
          <a:p>
            <a:pPr lvl="1">
              <a:buFont typeface="Wingdings" pitchFamily="2" charset="2"/>
              <a:buChar char="§"/>
            </a:pPr>
            <a:r>
              <a:rPr lang="en-US" altLang="ja-JP">
                <a:ea typeface="ＭＳ Ｐゴシック" pitchFamily="84" charset="-128"/>
              </a:rPr>
              <a:t>Stereo isomers of instances (</a:t>
            </a:r>
            <a:r>
              <a:rPr lang="en-US" altLang="ja-JP">
                <a:latin typeface="Symbol" pitchFamily="18" charset="2"/>
                <a:ea typeface="ＭＳ Ｐゴシック" pitchFamily="84" charset="-128"/>
              </a:rPr>
              <a:t>a</a:t>
            </a:r>
            <a:r>
              <a:rPr lang="en-US" altLang="ja-JP">
                <a:ea typeface="ＭＳ Ｐゴシック" pitchFamily="84" charset="-128"/>
              </a:rPr>
              <a:t>-glucose vs </a:t>
            </a:r>
            <a:r>
              <a:rPr lang="en-US" altLang="ja-JP">
                <a:latin typeface="Symbol" pitchFamily="18" charset="2"/>
                <a:ea typeface="ＭＳ Ｐゴシック" pitchFamily="84" charset="-128"/>
              </a:rPr>
              <a:t>b</a:t>
            </a:r>
            <a:r>
              <a:rPr lang="en-US" altLang="ja-JP">
                <a:ea typeface="ＭＳ Ｐゴシック" pitchFamily="84" charset="-128"/>
              </a:rPr>
              <a:t>-glucose)</a:t>
            </a:r>
          </a:p>
          <a:p>
            <a:pPr lvl="1">
              <a:buFont typeface="Wingdings" pitchFamily="2" charset="2"/>
              <a:buChar char="§"/>
            </a:pPr>
            <a:r>
              <a:rPr lang="en-US" altLang="ja-JP">
                <a:ea typeface="ＭＳ Ｐゴシック" pitchFamily="84" charset="-128"/>
              </a:rPr>
              <a:t>Bond order disagreements (aromatic vs Kekule)</a:t>
            </a:r>
          </a:p>
        </p:txBody>
      </p:sp>
    </p:spTree>
  </p:cSld>
  <p:clrMapOvr>
    <a:masterClrMapping/>
  </p:clrMapOvr>
  <p:transition advClick="0" advTm="3000">
    <p:cover di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Rectangle 2"/>
          <p:cNvSpPr>
            <a:spLocks noGrp="1" noChangeArrowheads="1"/>
          </p:cNvSpPr>
          <p:nvPr>
            <p:ph type="title"/>
          </p:nvPr>
        </p:nvSpPr>
        <p:spPr/>
        <p:txBody>
          <a:bodyPr/>
          <a:lstStyle/>
          <a:p>
            <a:r>
              <a:rPr lang="en-US" altLang="ja-JP">
                <a:ea typeface="ＭＳ Ｐゴシック" pitchFamily="84" charset="-128"/>
              </a:rPr>
              <a:t>Results</a:t>
            </a:r>
          </a:p>
        </p:txBody>
      </p:sp>
      <p:sp>
        <p:nvSpPr>
          <p:cNvPr id="335875" name="Rectangle 3"/>
          <p:cNvSpPr>
            <a:spLocks noGrp="1" noChangeArrowheads="1"/>
          </p:cNvSpPr>
          <p:nvPr>
            <p:ph type="body" idx="1"/>
          </p:nvPr>
        </p:nvSpPr>
        <p:spPr>
          <a:xfrm>
            <a:off x="558800" y="2257425"/>
            <a:ext cx="7772400" cy="4114800"/>
          </a:xfrm>
        </p:spPr>
        <p:txBody>
          <a:bodyPr/>
          <a:lstStyle/>
          <a:p>
            <a:r>
              <a:rPr lang="en-US" altLang="ja-JP" sz="2400" b="1">
                <a:ea typeface="ＭＳ Ｐゴシック" pitchFamily="84" charset="-128"/>
              </a:rPr>
              <a:t>Ligand dictionary now</a:t>
            </a:r>
          </a:p>
          <a:p>
            <a:pPr lvl="1">
              <a:buFont typeface="Wingdings" pitchFamily="2" charset="2"/>
              <a:buChar char="§"/>
            </a:pPr>
            <a:r>
              <a:rPr lang="en-US" altLang="ja-JP">
                <a:ea typeface="ＭＳ Ｐゴシック" pitchFamily="84" charset="-128"/>
              </a:rPr>
              <a:t>Unique stereo SMILES strings</a:t>
            </a:r>
          </a:p>
          <a:p>
            <a:pPr lvl="1">
              <a:buFont typeface="Wingdings" pitchFamily="2" charset="2"/>
              <a:buChar char="§"/>
            </a:pPr>
            <a:r>
              <a:rPr lang="en-US" altLang="ja-JP">
                <a:ea typeface="ＭＳ Ｐゴシック" pitchFamily="84" charset="-128"/>
              </a:rPr>
              <a:t>Names can be converted to unique structures</a:t>
            </a:r>
          </a:p>
          <a:p>
            <a:pPr lvl="1">
              <a:buFont typeface="Wingdings" pitchFamily="2" charset="2"/>
              <a:buChar char="§"/>
            </a:pPr>
            <a:r>
              <a:rPr lang="en-US" altLang="ja-JP">
                <a:ea typeface="ＭＳ Ｐゴシック" pitchFamily="84" charset="-128"/>
              </a:rPr>
              <a:t>Remaining ~200 are organometallic or other unusual chemistry - SMILES doesn’t work</a:t>
            </a:r>
          </a:p>
          <a:p>
            <a:pPr lvl="1">
              <a:buFont typeface="Wingdings" pitchFamily="2" charset="2"/>
              <a:buChar char="§"/>
            </a:pPr>
            <a:r>
              <a:rPr lang="en-US" altLang="ja-JP">
                <a:ea typeface="ＭＳ Ｐゴシック" pitchFamily="84" charset="-128"/>
              </a:rPr>
              <a:t>Representative coordinates</a:t>
            </a:r>
          </a:p>
          <a:p>
            <a:pPr lvl="1">
              <a:buFont typeface="Wingdings" pitchFamily="2" charset="2"/>
              <a:buChar char="§"/>
            </a:pPr>
            <a:r>
              <a:rPr lang="en-US" altLang="ja-JP">
                <a:ea typeface="ＭＳ Ｐゴシック" pitchFamily="84" charset="-128"/>
              </a:rPr>
              <a:t>Public update by end of year</a:t>
            </a:r>
          </a:p>
          <a:p>
            <a:r>
              <a:rPr lang="en-US" altLang="ja-JP" sz="2400" b="1">
                <a:ea typeface="ＭＳ Ｐゴシック" pitchFamily="84" charset="-128"/>
              </a:rPr>
              <a:t>Started</a:t>
            </a:r>
          </a:p>
          <a:p>
            <a:pPr lvl="1">
              <a:buFont typeface="Wingdings" pitchFamily="2" charset="2"/>
              <a:buChar char="§"/>
            </a:pPr>
            <a:r>
              <a:rPr lang="en-US" altLang="ja-JP">
                <a:ea typeface="ＭＳ Ｐゴシック" pitchFamily="84" charset="-128"/>
              </a:rPr>
              <a:t>Annotation of library &lt;=&gt; instance differences</a:t>
            </a:r>
          </a:p>
          <a:p>
            <a:pPr lvl="1">
              <a:buFont typeface="Wingdings" pitchFamily="2" charset="2"/>
              <a:buChar char="§"/>
            </a:pPr>
            <a:r>
              <a:rPr lang="en-US" altLang="ja-JP">
                <a:ea typeface="ＭＳ Ｐゴシック" pitchFamily="84" charset="-128"/>
              </a:rPr>
              <a:t>Gathering instances that need new definitions</a:t>
            </a:r>
          </a:p>
        </p:txBody>
      </p:sp>
    </p:spTree>
  </p:cSld>
  <p:clrMapOvr>
    <a:masterClrMapping/>
  </p:clrMapOvr>
  <p:transition advClick="0" advTm="3000">
    <p:cover di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8" name="Text Box 2"/>
          <p:cNvSpPr txBox="1">
            <a:spLocks noChangeArrowheads="1"/>
          </p:cNvSpPr>
          <p:nvPr/>
        </p:nvSpPr>
        <p:spPr bwMode="auto">
          <a:xfrm>
            <a:off x="0" y="2438400"/>
            <a:ext cx="9144000" cy="1736725"/>
          </a:xfrm>
          <a:prstGeom prst="rect">
            <a:avLst/>
          </a:prstGeom>
          <a:noFill/>
          <a:ln w="9525">
            <a:noFill/>
            <a:miter lim="800000"/>
            <a:headEnd/>
            <a:tailEnd/>
          </a:ln>
          <a:effectLst/>
        </p:spPr>
        <p:txBody>
          <a:bodyPr>
            <a:spAutoFit/>
          </a:bodyPr>
          <a:lstStyle/>
          <a:p>
            <a:pPr algn="ctr"/>
            <a:r>
              <a:rPr lang="en-GB" sz="5400" b="1">
                <a:solidFill>
                  <a:srgbClr val="801718"/>
                </a:solidFill>
                <a:latin typeface="Arial" pitchFamily="34" charset="0"/>
              </a:rPr>
              <a:t>PDB &amp; Sequence </a:t>
            </a:r>
          </a:p>
          <a:p>
            <a:pPr algn="ctr"/>
            <a:r>
              <a:rPr lang="en-GB" sz="5400" b="1">
                <a:solidFill>
                  <a:srgbClr val="801718"/>
                </a:solidFill>
                <a:latin typeface="Arial" pitchFamily="34" charset="0"/>
              </a:rPr>
              <a:t>and Taxonomy</a:t>
            </a:r>
          </a:p>
        </p:txBody>
      </p:sp>
    </p:spTree>
  </p:cSld>
  <p:clrMapOvr>
    <a:masterClrMapping/>
  </p:clrMapOvr>
  <p:transition advClick="0" advTm="3000">
    <p:cover di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Text Box 2"/>
          <p:cNvSpPr txBox="1">
            <a:spLocks noChangeArrowheads="1"/>
          </p:cNvSpPr>
          <p:nvPr/>
        </p:nvSpPr>
        <p:spPr bwMode="auto">
          <a:xfrm>
            <a:off x="595313" y="1538288"/>
            <a:ext cx="9220200" cy="641350"/>
          </a:xfrm>
          <a:prstGeom prst="rect">
            <a:avLst/>
          </a:prstGeom>
          <a:noFill/>
          <a:ln w="9525">
            <a:noFill/>
            <a:miter lim="800000"/>
            <a:headEnd/>
            <a:tailEnd/>
          </a:ln>
          <a:effectLst/>
        </p:spPr>
        <p:txBody>
          <a:bodyPr>
            <a:spAutoFit/>
          </a:bodyPr>
          <a:lstStyle/>
          <a:p>
            <a:r>
              <a:rPr lang="en-GB" sz="3600" b="1">
                <a:solidFill>
                  <a:srgbClr val="8F001D"/>
                </a:solidFill>
                <a:latin typeface="Arial" pitchFamily="34" charset="0"/>
              </a:rPr>
              <a:t>Sequence and Taxonomy</a:t>
            </a:r>
          </a:p>
        </p:txBody>
      </p:sp>
      <p:sp>
        <p:nvSpPr>
          <p:cNvPr id="346115" name="Text Box 3"/>
          <p:cNvSpPr txBox="1">
            <a:spLocks noChangeArrowheads="1"/>
          </p:cNvSpPr>
          <p:nvPr/>
        </p:nvSpPr>
        <p:spPr bwMode="auto">
          <a:xfrm>
            <a:off x="614363" y="2257425"/>
            <a:ext cx="8148637" cy="2651125"/>
          </a:xfrm>
          <a:prstGeom prst="rect">
            <a:avLst/>
          </a:prstGeom>
          <a:noFill/>
          <a:ln w="9525">
            <a:noFill/>
            <a:miter lim="800000"/>
            <a:headEnd/>
            <a:tailEnd/>
          </a:ln>
          <a:effectLst/>
        </p:spPr>
        <p:txBody>
          <a:bodyPr>
            <a:spAutoFit/>
          </a:bodyPr>
          <a:lstStyle/>
          <a:p>
            <a:r>
              <a:rPr lang="en-GB" b="1" i="1">
                <a:solidFill>
                  <a:schemeClr val="bg2"/>
                </a:solidFill>
                <a:latin typeface="Arial" pitchFamily="34" charset="0"/>
              </a:rPr>
              <a:t>All analysis is based on chains</a:t>
            </a:r>
            <a:endParaRPr lang="en-GB" b="1">
              <a:solidFill>
                <a:schemeClr val="accent2"/>
              </a:solidFill>
              <a:latin typeface="Arial" pitchFamily="34" charset="0"/>
            </a:endParaRPr>
          </a:p>
          <a:p>
            <a:endParaRPr lang="en-GB">
              <a:solidFill>
                <a:schemeClr val="accent2"/>
              </a:solidFill>
              <a:latin typeface="Arial" pitchFamily="34" charset="0"/>
            </a:endParaRPr>
          </a:p>
          <a:p>
            <a:pPr>
              <a:spcBef>
                <a:spcPct val="25000"/>
              </a:spcBef>
              <a:buFont typeface="Wingdings" pitchFamily="2" charset="2"/>
              <a:buChar char="§"/>
            </a:pPr>
            <a:r>
              <a:rPr lang="en-GB">
                <a:solidFill>
                  <a:schemeClr val="accent2"/>
                </a:solidFill>
                <a:latin typeface="Arial" pitchFamily="34" charset="0"/>
              </a:rPr>
              <a:t> 6745 mmCIF’s have no UniProt value</a:t>
            </a:r>
          </a:p>
          <a:p>
            <a:pPr>
              <a:spcBef>
                <a:spcPct val="25000"/>
              </a:spcBef>
              <a:buFont typeface="Wingdings" pitchFamily="2" charset="2"/>
              <a:buChar char="§"/>
            </a:pPr>
            <a:r>
              <a:rPr lang="en-GB">
                <a:solidFill>
                  <a:schemeClr val="accent2"/>
                </a:solidFill>
                <a:latin typeface="Arial" pitchFamily="34" charset="0"/>
              </a:rPr>
              <a:t>   262 mmCIF’s have a different UniProt value than MSD</a:t>
            </a:r>
          </a:p>
          <a:p>
            <a:pPr>
              <a:spcBef>
                <a:spcPct val="25000"/>
              </a:spcBef>
              <a:buFont typeface="Wingdings" pitchFamily="2" charset="2"/>
              <a:buChar char="§"/>
            </a:pPr>
            <a:r>
              <a:rPr lang="en-GB">
                <a:solidFill>
                  <a:schemeClr val="accent2"/>
                </a:solidFill>
                <a:latin typeface="Arial" pitchFamily="34" charset="0"/>
              </a:rPr>
              <a:t> 1666 mmCIF’s have Taxonomy different than MSD</a:t>
            </a:r>
          </a:p>
          <a:p>
            <a:pPr>
              <a:spcBef>
                <a:spcPct val="25000"/>
              </a:spcBef>
              <a:buFont typeface="Wingdings" pitchFamily="2" charset="2"/>
              <a:buChar char="§"/>
            </a:pPr>
            <a:r>
              <a:rPr lang="en-GB">
                <a:solidFill>
                  <a:schemeClr val="accent2"/>
                </a:solidFill>
                <a:latin typeface="Arial" pitchFamily="34" charset="0"/>
              </a:rPr>
              <a:t>   845 mmCIF's have no Taxonomy data</a:t>
            </a:r>
          </a:p>
        </p:txBody>
      </p:sp>
    </p:spTree>
  </p:cSld>
  <p:clrMapOvr>
    <a:masterClrMapping/>
  </p:clrMapOvr>
  <p:transition advClick="0" advTm="3000">
    <p:cover di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2" name="Text Box 2"/>
          <p:cNvSpPr txBox="1">
            <a:spLocks noChangeArrowheads="1"/>
          </p:cNvSpPr>
          <p:nvPr/>
        </p:nvSpPr>
        <p:spPr bwMode="auto">
          <a:xfrm>
            <a:off x="609600" y="1566863"/>
            <a:ext cx="7696200" cy="519112"/>
          </a:xfrm>
          <a:prstGeom prst="rect">
            <a:avLst/>
          </a:prstGeom>
          <a:noFill/>
          <a:ln w="9525">
            <a:noFill/>
            <a:miter lim="800000"/>
            <a:headEnd/>
            <a:tailEnd/>
          </a:ln>
          <a:effectLst/>
        </p:spPr>
        <p:txBody>
          <a:bodyPr>
            <a:spAutoFit/>
          </a:bodyPr>
          <a:lstStyle/>
          <a:p>
            <a:r>
              <a:rPr lang="en-GB" sz="2800" b="1">
                <a:solidFill>
                  <a:srgbClr val="8F001D"/>
                </a:solidFill>
                <a:latin typeface="Arial" pitchFamily="34" charset="0"/>
              </a:rPr>
              <a:t>6745 mmCIF’s do not have a UniProt value</a:t>
            </a:r>
          </a:p>
        </p:txBody>
      </p:sp>
      <p:sp>
        <p:nvSpPr>
          <p:cNvPr id="348165" name="Rectangle 5"/>
          <p:cNvSpPr>
            <a:spLocks noChangeArrowheads="1"/>
          </p:cNvSpPr>
          <p:nvPr/>
        </p:nvSpPr>
        <p:spPr bwMode="auto">
          <a:xfrm>
            <a:off x="-533400" y="4343400"/>
            <a:ext cx="10363200" cy="1143000"/>
          </a:xfrm>
          <a:prstGeom prst="rect">
            <a:avLst/>
          </a:prstGeom>
          <a:solidFill>
            <a:srgbClr val="679966">
              <a:alpha val="23000"/>
            </a:srgbClr>
          </a:solidFill>
          <a:ln w="25400">
            <a:solidFill>
              <a:srgbClr val="679966"/>
            </a:solidFill>
            <a:miter lim="800000"/>
            <a:headEnd/>
            <a:tailEnd/>
          </a:ln>
          <a:effectLst/>
        </p:spPr>
        <p:txBody>
          <a:bodyPr wrap="none" anchor="ctr"/>
          <a:lstStyle/>
          <a:p>
            <a:pPr algn="ctr"/>
            <a:endParaRPr lang="en-US"/>
          </a:p>
        </p:txBody>
      </p:sp>
      <p:sp>
        <p:nvSpPr>
          <p:cNvPr id="348163" name="Text Box 3"/>
          <p:cNvSpPr txBox="1">
            <a:spLocks noChangeArrowheads="1"/>
          </p:cNvSpPr>
          <p:nvPr/>
        </p:nvSpPr>
        <p:spPr bwMode="auto">
          <a:xfrm>
            <a:off x="595313" y="2266950"/>
            <a:ext cx="8382000" cy="3808413"/>
          </a:xfrm>
          <a:prstGeom prst="rect">
            <a:avLst/>
          </a:prstGeom>
          <a:noFill/>
          <a:ln w="9525">
            <a:noFill/>
            <a:miter lim="800000"/>
            <a:headEnd/>
            <a:tailEnd/>
          </a:ln>
          <a:effectLst/>
        </p:spPr>
        <p:txBody>
          <a:bodyPr>
            <a:spAutoFit/>
          </a:bodyPr>
          <a:lstStyle/>
          <a:p>
            <a:pPr>
              <a:spcBef>
                <a:spcPct val="30000"/>
              </a:spcBef>
              <a:buFont typeface="Wingdings" pitchFamily="2" charset="2"/>
              <a:buChar char="§"/>
            </a:pPr>
            <a:r>
              <a:rPr lang="en-GB">
                <a:solidFill>
                  <a:schemeClr val="accent2"/>
                </a:solidFill>
                <a:latin typeface="Arial" pitchFamily="34" charset="0"/>
              </a:rPr>
              <a:t> Chains have no DBREF</a:t>
            </a:r>
          </a:p>
          <a:p>
            <a:pPr>
              <a:spcBef>
                <a:spcPct val="30000"/>
              </a:spcBef>
              <a:buFont typeface="Wingdings" pitchFamily="2" charset="2"/>
              <a:buChar char="§"/>
            </a:pPr>
            <a:r>
              <a:rPr lang="en-GB">
                <a:solidFill>
                  <a:schemeClr val="accent2"/>
                </a:solidFill>
                <a:latin typeface="Arial" pitchFamily="34" charset="0"/>
              </a:rPr>
              <a:t> Chains have GenBank or SwissProt reference </a:t>
            </a:r>
          </a:p>
          <a:p>
            <a:pPr>
              <a:spcBef>
                <a:spcPct val="30000"/>
              </a:spcBef>
              <a:buFont typeface="Wingdings" pitchFamily="2" charset="2"/>
              <a:buChar char="§"/>
            </a:pPr>
            <a:r>
              <a:rPr lang="en-GB">
                <a:solidFill>
                  <a:schemeClr val="accent2"/>
                </a:solidFill>
                <a:latin typeface="Arial" pitchFamily="34" charset="0"/>
              </a:rPr>
              <a:t> GB and SWS are redundant and/or obsolete  </a:t>
            </a:r>
          </a:p>
          <a:p>
            <a:pPr>
              <a:buFont typeface="Wingdings" pitchFamily="2" charset="2"/>
              <a:buNone/>
            </a:pPr>
            <a:endParaRPr lang="en-GB">
              <a:solidFill>
                <a:schemeClr val="accent2"/>
              </a:solidFill>
              <a:latin typeface="Arial" pitchFamily="34" charset="0"/>
            </a:endParaRPr>
          </a:p>
          <a:p>
            <a:pPr>
              <a:lnSpc>
                <a:spcPct val="70000"/>
              </a:lnSpc>
              <a:buFont typeface="Wingdings" pitchFamily="2" charset="2"/>
              <a:buNone/>
            </a:pPr>
            <a:r>
              <a:rPr lang="en-GB" b="1">
                <a:solidFill>
                  <a:schemeClr val="accent2"/>
                </a:solidFill>
                <a:latin typeface="Arial" pitchFamily="34" charset="0"/>
              </a:rPr>
              <a:t>Example:  1A02</a:t>
            </a:r>
            <a:br>
              <a:rPr lang="en-GB" b="1">
                <a:solidFill>
                  <a:schemeClr val="accent2"/>
                </a:solidFill>
                <a:latin typeface="Arial" pitchFamily="34" charset="0"/>
              </a:rPr>
            </a:br>
            <a:endParaRPr lang="en-GB">
              <a:solidFill>
                <a:schemeClr val="accent2"/>
              </a:solidFill>
              <a:latin typeface="Arial" pitchFamily="34" charset="0"/>
            </a:endParaRPr>
          </a:p>
          <a:p>
            <a:pPr>
              <a:buFont typeface="Wingdings" pitchFamily="2" charset="2"/>
              <a:buNone/>
            </a:pPr>
            <a:r>
              <a:rPr lang="en-GB" sz="1800" b="1">
                <a:solidFill>
                  <a:schemeClr val="accent2"/>
                </a:solidFill>
                <a:latin typeface="Courier New" pitchFamily="49" charset="0"/>
              </a:rPr>
              <a:t>DBREF  1A02 N  399   678  GB   1353774  U43341     399  678   </a:t>
            </a:r>
          </a:p>
          <a:p>
            <a:pPr>
              <a:buFont typeface="Wingdings" pitchFamily="2" charset="2"/>
              <a:buNone/>
            </a:pPr>
            <a:r>
              <a:rPr lang="en-GB" sz="1800" b="1">
                <a:solidFill>
                  <a:schemeClr val="accent2"/>
                </a:solidFill>
                <a:latin typeface="Courier New" pitchFamily="49" charset="0"/>
              </a:rPr>
              <a:t>DBREF  1A02 F  140   192  SWS  P01100   FOS_HUMAN  140  192</a:t>
            </a:r>
          </a:p>
          <a:p>
            <a:pPr>
              <a:buFont typeface="Wingdings" pitchFamily="2" charset="2"/>
              <a:buNone/>
            </a:pPr>
            <a:r>
              <a:rPr lang="en-GB" sz="1800" b="1">
                <a:solidFill>
                  <a:schemeClr val="accent2"/>
                </a:solidFill>
                <a:latin typeface="Courier New" pitchFamily="49" charset="0"/>
              </a:rPr>
              <a:t>DBREF  1A02 J  267   318  SWS  P05412   AP1_HUMAN  257  308</a:t>
            </a:r>
          </a:p>
          <a:p>
            <a:pPr>
              <a:buFont typeface="Wingdings" pitchFamily="2" charset="2"/>
              <a:buNone/>
            </a:pPr>
            <a:endParaRPr lang="en-GB" sz="1800" b="1">
              <a:solidFill>
                <a:schemeClr val="accent2"/>
              </a:solidFill>
              <a:latin typeface="Courier New" pitchFamily="49" charset="0"/>
            </a:endParaRPr>
          </a:p>
          <a:p>
            <a:pPr>
              <a:buFont typeface="Wingdings" pitchFamily="2" charset="2"/>
              <a:buNone/>
            </a:pPr>
            <a:r>
              <a:rPr lang="en-GB" sz="2800" b="1">
                <a:solidFill>
                  <a:srgbClr val="800000"/>
                </a:solidFill>
                <a:latin typeface="Arial" pitchFamily="34" charset="0"/>
              </a:rPr>
              <a:t>ACTION: use the MSD UniProt value</a:t>
            </a:r>
            <a:r>
              <a:rPr lang="en-GB" sz="1600" b="1" i="1">
                <a:solidFill>
                  <a:srgbClr val="800000"/>
                </a:solidFill>
                <a:latin typeface="Courier New" pitchFamily="49" charset="0"/>
              </a:rPr>
              <a:t> </a:t>
            </a:r>
          </a:p>
        </p:txBody>
      </p:sp>
    </p:spTree>
  </p:cSld>
  <p:clrMapOvr>
    <a:masterClrMapping/>
  </p:clrMapOvr>
  <p:transition advClick="0" advTm="3000">
    <p:cover dir="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2" name="Rectangle 4"/>
          <p:cNvSpPr>
            <a:spLocks noChangeArrowheads="1"/>
          </p:cNvSpPr>
          <p:nvPr/>
        </p:nvSpPr>
        <p:spPr bwMode="auto">
          <a:xfrm>
            <a:off x="-457200" y="3200400"/>
            <a:ext cx="10363200" cy="1752600"/>
          </a:xfrm>
          <a:prstGeom prst="rect">
            <a:avLst/>
          </a:prstGeom>
          <a:solidFill>
            <a:srgbClr val="679966">
              <a:alpha val="23000"/>
            </a:srgbClr>
          </a:solidFill>
          <a:ln w="25400">
            <a:solidFill>
              <a:srgbClr val="679966"/>
            </a:solidFill>
            <a:miter lim="800000"/>
            <a:headEnd/>
            <a:tailEnd/>
          </a:ln>
          <a:effectLst/>
        </p:spPr>
        <p:txBody>
          <a:bodyPr wrap="none" anchor="ctr"/>
          <a:lstStyle/>
          <a:p>
            <a:pPr algn="ctr"/>
            <a:endParaRPr lang="en-US"/>
          </a:p>
        </p:txBody>
      </p:sp>
      <p:sp>
        <p:nvSpPr>
          <p:cNvPr id="350210" name="Text Box 2"/>
          <p:cNvSpPr txBox="1">
            <a:spLocks noChangeArrowheads="1"/>
          </p:cNvSpPr>
          <p:nvPr/>
        </p:nvSpPr>
        <p:spPr bwMode="auto">
          <a:xfrm>
            <a:off x="595313" y="1552575"/>
            <a:ext cx="8458200" cy="946150"/>
          </a:xfrm>
          <a:prstGeom prst="rect">
            <a:avLst/>
          </a:prstGeom>
          <a:noFill/>
          <a:ln w="9525">
            <a:noFill/>
            <a:miter lim="800000"/>
            <a:headEnd/>
            <a:tailEnd/>
          </a:ln>
          <a:effectLst/>
        </p:spPr>
        <p:txBody>
          <a:bodyPr>
            <a:spAutoFit/>
          </a:bodyPr>
          <a:lstStyle/>
          <a:p>
            <a:pPr marL="685800" indent="-685800"/>
            <a:r>
              <a:rPr lang="en-GB" sz="2800" b="1">
                <a:solidFill>
                  <a:srgbClr val="8F001D"/>
                </a:solidFill>
                <a:latin typeface="Arial" pitchFamily="34" charset="0"/>
              </a:rPr>
              <a:t>262 mmCIF’s have a UniProt value                different to MSD</a:t>
            </a:r>
          </a:p>
        </p:txBody>
      </p:sp>
      <p:sp>
        <p:nvSpPr>
          <p:cNvPr id="350211" name="Text Box 3"/>
          <p:cNvSpPr txBox="1">
            <a:spLocks noChangeArrowheads="1"/>
          </p:cNvSpPr>
          <p:nvPr/>
        </p:nvSpPr>
        <p:spPr bwMode="auto">
          <a:xfrm>
            <a:off x="609600" y="2743200"/>
            <a:ext cx="8229600" cy="2230438"/>
          </a:xfrm>
          <a:prstGeom prst="rect">
            <a:avLst/>
          </a:prstGeom>
          <a:noFill/>
          <a:ln w="9525">
            <a:noFill/>
            <a:miter lim="800000"/>
            <a:headEnd/>
            <a:tailEnd/>
          </a:ln>
          <a:effectLst/>
        </p:spPr>
        <p:txBody>
          <a:bodyPr>
            <a:spAutoFit/>
          </a:bodyPr>
          <a:lstStyle/>
          <a:p>
            <a:pPr>
              <a:spcBef>
                <a:spcPct val="30000"/>
              </a:spcBef>
              <a:buFont typeface="Wingdings" pitchFamily="2" charset="2"/>
              <a:buNone/>
            </a:pPr>
            <a:r>
              <a:rPr lang="en-GB" b="1">
                <a:solidFill>
                  <a:schemeClr val="accent2"/>
                </a:solidFill>
                <a:latin typeface="Arial" pitchFamily="34" charset="0"/>
              </a:rPr>
              <a:t>Example: 1a2c</a:t>
            </a:r>
          </a:p>
          <a:p>
            <a:pPr>
              <a:spcBef>
                <a:spcPct val="30000"/>
              </a:spcBef>
              <a:buFont typeface="Wingdings" pitchFamily="2" charset="2"/>
              <a:buNone/>
            </a:pPr>
            <a:r>
              <a:rPr lang="en-GB" b="1">
                <a:solidFill>
                  <a:schemeClr val="accent2"/>
                </a:solidFill>
                <a:latin typeface="Arial" pitchFamily="34" charset="0"/>
              </a:rPr>
              <a:t>PDB file:</a:t>
            </a:r>
            <a:br>
              <a:rPr lang="en-GB" b="1">
                <a:solidFill>
                  <a:schemeClr val="accent2"/>
                </a:solidFill>
                <a:latin typeface="Arial" pitchFamily="34" charset="0"/>
              </a:rPr>
            </a:br>
            <a:r>
              <a:rPr lang="en-GB" sz="1800" b="1">
                <a:solidFill>
                  <a:schemeClr val="accent2"/>
                </a:solidFill>
                <a:latin typeface="Courier" pitchFamily="49" charset="0"/>
              </a:rPr>
              <a:t>DBREF  1A2C I  355   364  SWS  </a:t>
            </a:r>
            <a:r>
              <a:rPr lang="en-GB" sz="1800" b="1">
                <a:solidFill>
                  <a:srgbClr val="8F001D"/>
                </a:solidFill>
                <a:latin typeface="Courier" pitchFamily="49" charset="0"/>
              </a:rPr>
              <a:t>P28501	</a:t>
            </a:r>
            <a:r>
              <a:rPr lang="en-GB" sz="1800" b="1">
                <a:solidFill>
                  <a:schemeClr val="accent2"/>
                </a:solidFill>
                <a:latin typeface="Courier" pitchFamily="49" charset="0"/>
              </a:rPr>
              <a:t>ITHA_HIRME	55   64  </a:t>
            </a:r>
          </a:p>
          <a:p>
            <a:pPr>
              <a:spcBef>
                <a:spcPct val="30000"/>
              </a:spcBef>
              <a:buFont typeface="Wingdings" pitchFamily="2" charset="2"/>
              <a:buNone/>
            </a:pPr>
            <a:r>
              <a:rPr lang="en-GB" b="1">
                <a:solidFill>
                  <a:schemeClr val="accent2"/>
                </a:solidFill>
                <a:latin typeface="Arial" pitchFamily="34" charset="0"/>
              </a:rPr>
              <a:t>mmCIF file:</a:t>
            </a:r>
            <a:r>
              <a:rPr lang="en-GB" sz="1800" b="1">
                <a:solidFill>
                  <a:schemeClr val="accent2"/>
                </a:solidFill>
                <a:latin typeface="Arial" pitchFamily="34" charset="0"/>
              </a:rPr>
              <a:t/>
            </a:r>
            <a:br>
              <a:rPr lang="en-GB" sz="1800" b="1">
                <a:solidFill>
                  <a:schemeClr val="accent2"/>
                </a:solidFill>
                <a:latin typeface="Arial" pitchFamily="34" charset="0"/>
              </a:rPr>
            </a:br>
            <a:r>
              <a:rPr lang="en-GB" sz="1800" b="1">
                <a:solidFill>
                  <a:schemeClr val="accent2"/>
                </a:solidFill>
                <a:latin typeface="Arial" pitchFamily="34" charset="0"/>
              </a:rPr>
              <a:t>_struct_ref_seq.pdbx_db_accession </a:t>
            </a:r>
            <a:r>
              <a:rPr lang="en-GB" sz="1800" b="1">
                <a:solidFill>
                  <a:srgbClr val="8F001D"/>
                </a:solidFill>
                <a:latin typeface="Arial" pitchFamily="34" charset="0"/>
              </a:rPr>
              <a:t>P09945</a:t>
            </a:r>
            <a:endParaRPr lang="en-GB" sz="1800" b="1">
              <a:solidFill>
                <a:schemeClr val="accent2"/>
              </a:solidFill>
              <a:latin typeface="Arial" pitchFamily="34" charset="0"/>
            </a:endParaRPr>
          </a:p>
        </p:txBody>
      </p:sp>
    </p:spTree>
  </p:cSld>
  <p:clrMapOvr>
    <a:masterClrMapping/>
  </p:clrMapOvr>
  <p:transition advClick="0" advTm="3000">
    <p:cover dir="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61" name="Rectangle 5"/>
          <p:cNvSpPr>
            <a:spLocks noChangeArrowheads="1"/>
          </p:cNvSpPr>
          <p:nvPr/>
        </p:nvSpPr>
        <p:spPr bwMode="auto">
          <a:xfrm>
            <a:off x="-457200" y="2819400"/>
            <a:ext cx="10363200" cy="1447800"/>
          </a:xfrm>
          <a:prstGeom prst="rect">
            <a:avLst/>
          </a:prstGeom>
          <a:solidFill>
            <a:srgbClr val="679966">
              <a:alpha val="23000"/>
            </a:srgbClr>
          </a:solidFill>
          <a:ln w="25400">
            <a:solidFill>
              <a:srgbClr val="679966"/>
            </a:solidFill>
            <a:miter lim="800000"/>
            <a:headEnd/>
            <a:tailEnd/>
          </a:ln>
          <a:effectLst/>
        </p:spPr>
        <p:txBody>
          <a:bodyPr wrap="none" anchor="ctr"/>
          <a:lstStyle/>
          <a:p>
            <a:pPr algn="ctr"/>
            <a:endParaRPr lang="en-US"/>
          </a:p>
        </p:txBody>
      </p:sp>
      <p:sp>
        <p:nvSpPr>
          <p:cNvPr id="352258" name="Text Box 2"/>
          <p:cNvSpPr txBox="1">
            <a:spLocks noChangeArrowheads="1"/>
          </p:cNvSpPr>
          <p:nvPr/>
        </p:nvSpPr>
        <p:spPr bwMode="auto">
          <a:xfrm>
            <a:off x="0" y="1490663"/>
            <a:ext cx="9144000" cy="579437"/>
          </a:xfrm>
          <a:prstGeom prst="rect">
            <a:avLst/>
          </a:prstGeom>
          <a:noFill/>
          <a:ln w="9525">
            <a:noFill/>
            <a:miter lim="800000"/>
            <a:headEnd/>
            <a:tailEnd/>
          </a:ln>
          <a:effectLst/>
        </p:spPr>
        <p:txBody>
          <a:bodyPr>
            <a:spAutoFit/>
          </a:bodyPr>
          <a:lstStyle/>
          <a:p>
            <a:pPr marL="800100" indent="-800100" algn="ctr"/>
            <a:r>
              <a:rPr lang="en-GB" sz="3200" b="1">
                <a:solidFill>
                  <a:srgbClr val="8F001D"/>
                </a:solidFill>
                <a:latin typeface="Arial" pitchFamily="34" charset="0"/>
              </a:rPr>
              <a:t> </a:t>
            </a:r>
            <a:r>
              <a:rPr lang="en-GB" sz="2800" b="1">
                <a:solidFill>
                  <a:srgbClr val="8F001D"/>
                </a:solidFill>
                <a:latin typeface="Arial" pitchFamily="34" charset="0"/>
              </a:rPr>
              <a:t>262 mmCIF’s have a UniProt value different to MSD</a:t>
            </a:r>
          </a:p>
        </p:txBody>
      </p:sp>
      <p:sp>
        <p:nvSpPr>
          <p:cNvPr id="352259" name="Text Box 3"/>
          <p:cNvSpPr txBox="1">
            <a:spLocks noChangeArrowheads="1"/>
          </p:cNvSpPr>
          <p:nvPr/>
        </p:nvSpPr>
        <p:spPr bwMode="auto">
          <a:xfrm>
            <a:off x="609600" y="2971800"/>
            <a:ext cx="8534400" cy="2163763"/>
          </a:xfrm>
          <a:prstGeom prst="rect">
            <a:avLst/>
          </a:prstGeom>
          <a:noFill/>
          <a:ln w="9525">
            <a:noFill/>
            <a:miter lim="800000"/>
            <a:headEnd/>
            <a:tailEnd/>
          </a:ln>
          <a:effectLst/>
        </p:spPr>
        <p:txBody>
          <a:bodyPr>
            <a:spAutoFit/>
          </a:bodyPr>
          <a:lstStyle/>
          <a:p>
            <a:pPr>
              <a:buFont typeface="Wingdings" pitchFamily="2" charset="2"/>
              <a:buNone/>
            </a:pPr>
            <a:r>
              <a:rPr lang="en-GB" sz="2000" b="1">
                <a:solidFill>
                  <a:schemeClr val="accent2"/>
                </a:solidFill>
                <a:latin typeface="Courier New" pitchFamily="49" charset="0"/>
              </a:rPr>
              <a:t>1a2c 		        </a:t>
            </a:r>
            <a:r>
              <a:rPr lang="en-GB" sz="2000" b="1">
                <a:solidFill>
                  <a:srgbClr val="8F001D"/>
                </a:solidFill>
                <a:latin typeface="Courier New" pitchFamily="49" charset="0"/>
              </a:rPr>
              <a:t>N</a:t>
            </a:r>
            <a:r>
              <a:rPr lang="en-GB" sz="2000" b="1">
                <a:solidFill>
                  <a:schemeClr val="accent2"/>
                </a:solidFill>
                <a:latin typeface="Courier New" pitchFamily="49" charset="0"/>
              </a:rPr>
              <a:t>GDFEEIPEEYL</a:t>
            </a:r>
          </a:p>
          <a:p>
            <a:pPr>
              <a:buFont typeface="Wingdings" pitchFamily="2" charset="2"/>
              <a:buNone/>
            </a:pPr>
            <a:r>
              <a:rPr lang="en-GB" sz="2000" b="1">
                <a:solidFill>
                  <a:schemeClr val="accent2"/>
                </a:solidFill>
                <a:latin typeface="Courier New" pitchFamily="49" charset="0"/>
              </a:rPr>
              <a:t>P28501 …TGEGTPKPQSHN</a:t>
            </a:r>
            <a:r>
              <a:rPr lang="en-GB" sz="2000" b="1">
                <a:solidFill>
                  <a:srgbClr val="8F001D"/>
                </a:solidFill>
                <a:latin typeface="Courier New" pitchFamily="49" charset="0"/>
              </a:rPr>
              <a:t>D</a:t>
            </a:r>
            <a:r>
              <a:rPr lang="en-GB" sz="2000" b="1">
                <a:solidFill>
                  <a:schemeClr val="accent2"/>
                </a:solidFill>
                <a:latin typeface="Courier New" pitchFamily="49" charset="0"/>
              </a:rPr>
              <a:t>GDFEEIPEEYLQ    </a:t>
            </a:r>
            <a:r>
              <a:rPr lang="en-GB" sz="2000" b="1">
                <a:solidFill>
                  <a:srgbClr val="8F001D"/>
                </a:solidFill>
                <a:latin typeface="Courier New" pitchFamily="49" charset="0"/>
              </a:rPr>
              <a:t>RCSB</a:t>
            </a:r>
          </a:p>
          <a:p>
            <a:pPr>
              <a:buFont typeface="Wingdings" pitchFamily="2" charset="2"/>
              <a:buNone/>
            </a:pPr>
            <a:r>
              <a:rPr lang="en-GB" sz="2000" b="1">
                <a:solidFill>
                  <a:schemeClr val="accent2"/>
                </a:solidFill>
                <a:latin typeface="Courier New" pitchFamily="49" charset="0"/>
              </a:rPr>
              <a:t>P09945 …TGEGTPNPESHN</a:t>
            </a:r>
            <a:r>
              <a:rPr lang="en-GB" sz="2000" b="1">
                <a:solidFill>
                  <a:srgbClr val="8F001D"/>
                </a:solidFill>
                <a:latin typeface="Courier New" pitchFamily="49" charset="0"/>
              </a:rPr>
              <a:t>N</a:t>
            </a:r>
            <a:r>
              <a:rPr lang="en-GB" sz="2000" b="1">
                <a:solidFill>
                  <a:schemeClr val="accent2"/>
                </a:solidFill>
                <a:latin typeface="Courier New" pitchFamily="49" charset="0"/>
              </a:rPr>
              <a:t>GDFEEIPEEYLQ    </a:t>
            </a:r>
            <a:r>
              <a:rPr lang="en-GB" sz="2000" b="1">
                <a:solidFill>
                  <a:srgbClr val="8F001D"/>
                </a:solidFill>
                <a:latin typeface="Courier New" pitchFamily="49" charset="0"/>
              </a:rPr>
              <a:t>MSD</a:t>
            </a:r>
            <a:endParaRPr lang="en-GB" sz="2000" b="1">
              <a:solidFill>
                <a:srgbClr val="8F001D"/>
              </a:solidFill>
              <a:latin typeface="Courier" pitchFamily="49" charset="0"/>
            </a:endParaRPr>
          </a:p>
          <a:p>
            <a:pPr>
              <a:buFont typeface="Wingdings" pitchFamily="2" charset="2"/>
              <a:buNone/>
            </a:pPr>
            <a:r>
              <a:rPr lang="en-GB" b="1">
                <a:solidFill>
                  <a:schemeClr val="accent2"/>
                </a:solidFill>
                <a:latin typeface="Courier New" pitchFamily="49" charset="0"/>
              </a:rPr>
              <a:t>                 </a:t>
            </a:r>
          </a:p>
          <a:p>
            <a:pPr>
              <a:buFont typeface="Wingdings" pitchFamily="2" charset="2"/>
              <a:buNone/>
            </a:pPr>
            <a:endParaRPr lang="en-GB" b="1">
              <a:solidFill>
                <a:srgbClr val="8F001D"/>
              </a:solidFill>
              <a:latin typeface="Arial" pitchFamily="34" charset="0"/>
            </a:endParaRPr>
          </a:p>
          <a:p>
            <a:pPr>
              <a:buFont typeface="Wingdings" pitchFamily="2" charset="2"/>
              <a:buNone/>
            </a:pPr>
            <a:r>
              <a:rPr lang="en-GB" sz="2800" b="1">
                <a:solidFill>
                  <a:srgbClr val="8F001D"/>
                </a:solidFill>
                <a:latin typeface="Arial" pitchFamily="34" charset="0"/>
              </a:rPr>
              <a:t>ACTION: These have to be individually checked</a:t>
            </a:r>
          </a:p>
        </p:txBody>
      </p:sp>
      <p:sp>
        <p:nvSpPr>
          <p:cNvPr id="352263" name="Text Box 7"/>
          <p:cNvSpPr txBox="1">
            <a:spLocks noChangeArrowheads="1"/>
          </p:cNvSpPr>
          <p:nvPr/>
        </p:nvSpPr>
        <p:spPr bwMode="auto">
          <a:xfrm>
            <a:off x="3636963" y="3886200"/>
            <a:ext cx="366712" cy="457200"/>
          </a:xfrm>
          <a:prstGeom prst="rect">
            <a:avLst/>
          </a:prstGeom>
          <a:noFill/>
          <a:ln w="9525">
            <a:noFill/>
            <a:miter lim="800000"/>
            <a:headEnd/>
            <a:tailEnd/>
          </a:ln>
          <a:effectLst/>
        </p:spPr>
        <p:txBody>
          <a:bodyPr wrap="none">
            <a:spAutoFit/>
          </a:bodyPr>
          <a:lstStyle/>
          <a:p>
            <a:pPr>
              <a:buFont typeface="Wingdings" pitchFamily="2" charset="2"/>
              <a:buNone/>
            </a:pPr>
            <a:r>
              <a:rPr lang="en-GB" b="1">
                <a:solidFill>
                  <a:srgbClr val="8F001D"/>
                </a:solidFill>
                <a:latin typeface="Courier New" pitchFamily="49" charset="0"/>
              </a:rPr>
              <a:t>*</a:t>
            </a:r>
            <a:endParaRPr lang="en-US"/>
          </a:p>
        </p:txBody>
      </p:sp>
    </p:spTree>
  </p:cSld>
  <p:clrMapOvr>
    <a:masterClrMapping/>
  </p:clrMapOvr>
  <p:transition advClick="0" advTm="3000">
    <p:cover dir="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5" name="Rectangle 5"/>
          <p:cNvSpPr>
            <a:spLocks noChangeArrowheads="1"/>
          </p:cNvSpPr>
          <p:nvPr/>
        </p:nvSpPr>
        <p:spPr bwMode="auto">
          <a:xfrm>
            <a:off x="-762000" y="4572000"/>
            <a:ext cx="10363200" cy="1295400"/>
          </a:xfrm>
          <a:prstGeom prst="rect">
            <a:avLst/>
          </a:prstGeom>
          <a:solidFill>
            <a:srgbClr val="679966">
              <a:alpha val="23000"/>
            </a:srgbClr>
          </a:solidFill>
          <a:ln w="25400">
            <a:solidFill>
              <a:srgbClr val="679966"/>
            </a:solidFill>
            <a:miter lim="800000"/>
            <a:headEnd/>
            <a:tailEnd/>
          </a:ln>
          <a:effectLst/>
        </p:spPr>
        <p:txBody>
          <a:bodyPr wrap="none" anchor="ctr"/>
          <a:lstStyle/>
          <a:p>
            <a:pPr algn="ctr"/>
            <a:endParaRPr lang="en-US"/>
          </a:p>
        </p:txBody>
      </p:sp>
      <p:sp>
        <p:nvSpPr>
          <p:cNvPr id="353282" name="Text Box 2"/>
          <p:cNvSpPr txBox="1">
            <a:spLocks noChangeArrowheads="1"/>
          </p:cNvSpPr>
          <p:nvPr/>
        </p:nvSpPr>
        <p:spPr bwMode="auto">
          <a:xfrm>
            <a:off x="500063" y="1557338"/>
            <a:ext cx="9329737" cy="946150"/>
          </a:xfrm>
          <a:prstGeom prst="rect">
            <a:avLst/>
          </a:prstGeom>
          <a:noFill/>
          <a:ln w="9525">
            <a:noFill/>
            <a:miter lim="800000"/>
            <a:headEnd/>
            <a:tailEnd/>
          </a:ln>
          <a:effectLst/>
        </p:spPr>
        <p:txBody>
          <a:bodyPr>
            <a:spAutoFit/>
          </a:bodyPr>
          <a:lstStyle/>
          <a:p>
            <a:pPr marL="1028700" indent="-1028700"/>
            <a:r>
              <a:rPr lang="en-GB" sz="2800" b="1">
                <a:solidFill>
                  <a:srgbClr val="8F001D"/>
                </a:solidFill>
                <a:latin typeface="Arial" pitchFamily="34" charset="0"/>
              </a:rPr>
              <a:t> 1666 mmCIF’s with Taxonomy                               differences to MSD</a:t>
            </a:r>
          </a:p>
        </p:txBody>
      </p:sp>
      <p:sp>
        <p:nvSpPr>
          <p:cNvPr id="353283" name="Text Box 3"/>
          <p:cNvSpPr txBox="1">
            <a:spLocks noChangeArrowheads="1"/>
          </p:cNvSpPr>
          <p:nvPr/>
        </p:nvSpPr>
        <p:spPr bwMode="auto">
          <a:xfrm>
            <a:off x="609600" y="2514600"/>
            <a:ext cx="8534400" cy="4087813"/>
          </a:xfrm>
          <a:prstGeom prst="rect">
            <a:avLst/>
          </a:prstGeom>
          <a:noFill/>
          <a:ln w="9525">
            <a:noFill/>
            <a:miter lim="800000"/>
            <a:headEnd/>
            <a:tailEnd/>
          </a:ln>
          <a:effectLst/>
        </p:spPr>
        <p:txBody>
          <a:bodyPr>
            <a:spAutoFit/>
          </a:bodyPr>
          <a:lstStyle/>
          <a:p>
            <a:pPr marL="285750" indent="-285750">
              <a:spcBef>
                <a:spcPct val="30000"/>
              </a:spcBef>
              <a:buFont typeface="Wingdings" pitchFamily="2" charset="2"/>
              <a:buChar char="§"/>
            </a:pPr>
            <a:r>
              <a:rPr lang="en-GB" b="1">
                <a:solidFill>
                  <a:schemeClr val="accent2"/>
                </a:solidFill>
                <a:latin typeface="Arial" pitchFamily="34" charset="0"/>
              </a:rPr>
              <a:t>1305 - no valid name</a:t>
            </a:r>
          </a:p>
          <a:p>
            <a:pPr marL="285750" indent="-285750">
              <a:spcBef>
                <a:spcPct val="30000"/>
              </a:spcBef>
              <a:buFont typeface="Wingdings" pitchFamily="2" charset="2"/>
              <a:buChar char="§"/>
            </a:pPr>
            <a:r>
              <a:rPr lang="en-GB" b="1">
                <a:solidFill>
                  <a:schemeClr val="accent2"/>
                </a:solidFill>
                <a:latin typeface="Arial" pitchFamily="34" charset="0"/>
              </a:rPr>
              <a:t>463 - chimera or strange</a:t>
            </a:r>
          </a:p>
          <a:p>
            <a:pPr marL="800100" lvl="1" indent="-285750">
              <a:spcBef>
                <a:spcPct val="15000"/>
              </a:spcBef>
              <a:buFont typeface="Wingdings" pitchFamily="2" charset="2"/>
              <a:buChar char="§"/>
            </a:pPr>
            <a:r>
              <a:rPr lang="en-GB" sz="2000">
                <a:solidFill>
                  <a:schemeClr val="accent2"/>
                </a:solidFill>
                <a:latin typeface="Arial" pitchFamily="34" charset="0"/>
              </a:rPr>
              <a:t>mmCIF's have 2 species names on the same line</a:t>
            </a:r>
          </a:p>
          <a:p>
            <a:pPr marL="800100" lvl="1" indent="-285750">
              <a:spcBef>
                <a:spcPct val="15000"/>
              </a:spcBef>
              <a:buFont typeface="Wingdings" pitchFamily="2" charset="2"/>
              <a:buChar char="§"/>
            </a:pPr>
            <a:r>
              <a:rPr lang="en-GB" sz="2000">
                <a:solidFill>
                  <a:schemeClr val="accent2"/>
                </a:solidFill>
                <a:latin typeface="Arial" pitchFamily="34" charset="0"/>
              </a:rPr>
              <a:t>counted as a difference</a:t>
            </a:r>
          </a:p>
          <a:p>
            <a:pPr marL="285750" indent="-285750">
              <a:lnSpc>
                <a:spcPct val="0"/>
              </a:lnSpc>
              <a:spcBef>
                <a:spcPct val="30000"/>
              </a:spcBef>
              <a:buFont typeface="Wingdings" pitchFamily="2" charset="2"/>
              <a:buChar char="§"/>
            </a:pPr>
            <a:endParaRPr lang="en-GB" sz="2000" b="1">
              <a:solidFill>
                <a:schemeClr val="accent2"/>
              </a:solidFill>
              <a:latin typeface="Arial" pitchFamily="34" charset="0"/>
            </a:endParaRPr>
          </a:p>
          <a:p>
            <a:pPr marL="285750" indent="-285750">
              <a:spcAft>
                <a:spcPct val="15000"/>
              </a:spcAft>
              <a:buFont typeface="Wingdings" pitchFamily="2" charset="2"/>
              <a:buNone/>
            </a:pPr>
            <a:r>
              <a:rPr lang="en-GB" b="1">
                <a:solidFill>
                  <a:schemeClr val="accent2"/>
                </a:solidFill>
                <a:latin typeface="Arial" pitchFamily="34" charset="0"/>
              </a:rPr>
              <a:t>Example:  4mon </a:t>
            </a:r>
          </a:p>
          <a:p>
            <a:pPr marL="285750" indent="-285750">
              <a:lnSpc>
                <a:spcPct val="110000"/>
              </a:lnSpc>
              <a:buFont typeface="Wingdings" pitchFamily="2" charset="2"/>
              <a:buNone/>
            </a:pPr>
            <a:r>
              <a:rPr lang="en-GB" sz="1800" b="1">
                <a:solidFill>
                  <a:schemeClr val="accent2"/>
                </a:solidFill>
                <a:latin typeface="Arial" pitchFamily="34" charset="0"/>
              </a:rPr>
              <a:t>SOURCE   2 ORGANISM_SCIENTIFIC: </a:t>
            </a:r>
          </a:p>
          <a:p>
            <a:pPr marL="285750" indent="-285750">
              <a:lnSpc>
                <a:spcPct val="110000"/>
              </a:lnSpc>
              <a:buFont typeface="Wingdings" pitchFamily="2" charset="2"/>
              <a:buNone/>
            </a:pPr>
            <a:r>
              <a:rPr lang="en-GB" sz="1800" b="1">
                <a:solidFill>
                  <a:srgbClr val="8F001D"/>
                </a:solidFill>
                <a:latin typeface="Arial" pitchFamily="34" charset="0"/>
              </a:rPr>
              <a:t>DIOSCOREOPHYLLUM CUMMINISII DIELS</a:t>
            </a:r>
            <a:r>
              <a:rPr lang="en-GB" sz="1800" b="1">
                <a:solidFill>
                  <a:schemeClr val="accent2"/>
                </a:solidFill>
                <a:latin typeface="Arial" pitchFamily="34" charset="0"/>
              </a:rPr>
              <a:t>; </a:t>
            </a:r>
          </a:p>
          <a:p>
            <a:pPr marL="285750" indent="-285750">
              <a:lnSpc>
                <a:spcPct val="110000"/>
              </a:lnSpc>
              <a:buFont typeface="Wingdings" pitchFamily="2" charset="2"/>
              <a:buNone/>
            </a:pPr>
            <a:r>
              <a:rPr lang="en-GB" sz="1800" b="1">
                <a:solidFill>
                  <a:schemeClr val="accent2"/>
                </a:solidFill>
                <a:latin typeface="Arial" pitchFamily="34" charset="0"/>
              </a:rPr>
              <a:t>MSD: </a:t>
            </a:r>
            <a:r>
              <a:rPr lang="en-GB" sz="1800" b="1" i="1">
                <a:solidFill>
                  <a:srgbClr val="8F001D"/>
                </a:solidFill>
                <a:latin typeface="Arial" pitchFamily="34" charset="0"/>
              </a:rPr>
              <a:t>Dioscoreophyllum cumminsii</a:t>
            </a:r>
          </a:p>
          <a:p>
            <a:pPr marL="285750" indent="-285750">
              <a:lnSpc>
                <a:spcPct val="110000"/>
              </a:lnSpc>
              <a:buFont typeface="Wingdings" pitchFamily="2" charset="2"/>
              <a:buNone/>
            </a:pPr>
            <a:r>
              <a:rPr lang="en-GB" sz="1800" b="1">
                <a:solidFill>
                  <a:schemeClr val="accent2"/>
                </a:solidFill>
                <a:latin typeface="Arial" pitchFamily="34" charset="0"/>
              </a:rPr>
              <a:t>tax.id. 3457</a:t>
            </a:r>
          </a:p>
          <a:p>
            <a:pPr marL="285750" indent="-285750">
              <a:lnSpc>
                <a:spcPct val="35000"/>
              </a:lnSpc>
              <a:spcBef>
                <a:spcPct val="30000"/>
              </a:spcBef>
              <a:buFont typeface="Wingdings" pitchFamily="2" charset="2"/>
              <a:buNone/>
            </a:pPr>
            <a:endParaRPr lang="en-GB" sz="1800" b="1">
              <a:solidFill>
                <a:schemeClr val="accent2"/>
              </a:solidFill>
              <a:latin typeface="Arial" pitchFamily="34" charset="0"/>
            </a:endParaRPr>
          </a:p>
          <a:p>
            <a:pPr marL="285750" indent="-285750">
              <a:spcBef>
                <a:spcPct val="30000"/>
              </a:spcBef>
              <a:buFont typeface="Wingdings" pitchFamily="2" charset="2"/>
              <a:buNone/>
            </a:pPr>
            <a:r>
              <a:rPr lang="en-GB" sz="2800" b="1">
                <a:solidFill>
                  <a:srgbClr val="8F001D"/>
                </a:solidFill>
                <a:latin typeface="Arial" pitchFamily="34" charset="0"/>
              </a:rPr>
              <a:t>ACTION: Use the MSD taxid</a:t>
            </a:r>
          </a:p>
        </p:txBody>
      </p:sp>
    </p:spTree>
  </p:cSld>
  <p:clrMapOvr>
    <a:masterClrMapping/>
  </p:clrMapOvr>
  <p:transition advClick="0" advTm="3000">
    <p:cover dir="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3" name="Rectangle 5"/>
          <p:cNvSpPr>
            <a:spLocks noChangeArrowheads="1"/>
          </p:cNvSpPr>
          <p:nvPr/>
        </p:nvSpPr>
        <p:spPr bwMode="auto">
          <a:xfrm>
            <a:off x="-838200" y="2590800"/>
            <a:ext cx="10363200" cy="609600"/>
          </a:xfrm>
          <a:prstGeom prst="rect">
            <a:avLst/>
          </a:prstGeom>
          <a:solidFill>
            <a:srgbClr val="679966">
              <a:alpha val="23000"/>
            </a:srgbClr>
          </a:solidFill>
          <a:ln w="25400">
            <a:solidFill>
              <a:srgbClr val="679966"/>
            </a:solidFill>
            <a:miter lim="800000"/>
            <a:headEnd/>
            <a:tailEnd/>
          </a:ln>
          <a:effectLst/>
        </p:spPr>
        <p:txBody>
          <a:bodyPr wrap="none" anchor="ctr"/>
          <a:lstStyle/>
          <a:p>
            <a:pPr algn="ctr"/>
            <a:endParaRPr lang="en-US"/>
          </a:p>
        </p:txBody>
      </p:sp>
      <p:sp>
        <p:nvSpPr>
          <p:cNvPr id="355330" name="Text Box 2"/>
          <p:cNvSpPr txBox="1">
            <a:spLocks noChangeArrowheads="1"/>
          </p:cNvSpPr>
          <p:nvPr/>
        </p:nvSpPr>
        <p:spPr bwMode="auto">
          <a:xfrm>
            <a:off x="471488" y="1490663"/>
            <a:ext cx="7848600" cy="579437"/>
          </a:xfrm>
          <a:prstGeom prst="rect">
            <a:avLst/>
          </a:prstGeom>
          <a:noFill/>
          <a:ln w="9525">
            <a:noFill/>
            <a:miter lim="800000"/>
            <a:headEnd/>
            <a:tailEnd/>
          </a:ln>
          <a:effectLst/>
        </p:spPr>
        <p:txBody>
          <a:bodyPr>
            <a:spAutoFit/>
          </a:bodyPr>
          <a:lstStyle/>
          <a:p>
            <a:r>
              <a:rPr lang="en-GB" sz="3200" b="1">
                <a:solidFill>
                  <a:srgbClr val="8F001D"/>
                </a:solidFill>
                <a:latin typeface="Arial" pitchFamily="34" charset="0"/>
              </a:rPr>
              <a:t> </a:t>
            </a:r>
            <a:r>
              <a:rPr lang="en-GB" sz="2800" b="1">
                <a:solidFill>
                  <a:srgbClr val="8F001D"/>
                </a:solidFill>
                <a:latin typeface="Arial" pitchFamily="34" charset="0"/>
              </a:rPr>
              <a:t>845 mmCIF's  no taxonomy data</a:t>
            </a:r>
          </a:p>
        </p:txBody>
      </p:sp>
      <p:sp>
        <p:nvSpPr>
          <p:cNvPr id="355331" name="Text Box 3"/>
          <p:cNvSpPr txBox="1">
            <a:spLocks noChangeArrowheads="1"/>
          </p:cNvSpPr>
          <p:nvPr/>
        </p:nvSpPr>
        <p:spPr bwMode="auto">
          <a:xfrm>
            <a:off x="533400" y="2590800"/>
            <a:ext cx="8534400" cy="1481138"/>
          </a:xfrm>
          <a:prstGeom prst="rect">
            <a:avLst/>
          </a:prstGeom>
          <a:noFill/>
          <a:ln w="9525">
            <a:noFill/>
            <a:miter lim="800000"/>
            <a:headEnd/>
            <a:tailEnd/>
          </a:ln>
          <a:effectLst/>
        </p:spPr>
        <p:txBody>
          <a:bodyPr>
            <a:spAutoFit/>
          </a:bodyPr>
          <a:lstStyle/>
          <a:p>
            <a:pPr>
              <a:lnSpc>
                <a:spcPct val="120000"/>
              </a:lnSpc>
              <a:buFont typeface="Wingdings" pitchFamily="2" charset="2"/>
              <a:buNone/>
            </a:pPr>
            <a:r>
              <a:rPr lang="en-GB" b="1">
                <a:solidFill>
                  <a:schemeClr val="accent2"/>
                </a:solidFill>
                <a:latin typeface="Arial" pitchFamily="34" charset="0"/>
              </a:rPr>
              <a:t> Examples: 9api   9gpb  9ins  9ldb  9ldt</a:t>
            </a:r>
          </a:p>
          <a:p>
            <a:pPr>
              <a:lnSpc>
                <a:spcPct val="120000"/>
              </a:lnSpc>
              <a:buFont typeface="Wingdings" pitchFamily="2" charset="2"/>
              <a:buNone/>
            </a:pPr>
            <a:r>
              <a:rPr lang="en-GB" b="1">
                <a:solidFill>
                  <a:schemeClr val="accent2"/>
                </a:solidFill>
                <a:latin typeface="Arial" pitchFamily="34" charset="0"/>
              </a:rPr>
              <a:t>  </a:t>
            </a:r>
          </a:p>
          <a:p>
            <a:pPr>
              <a:lnSpc>
                <a:spcPct val="120000"/>
              </a:lnSpc>
              <a:buFont typeface="Wingdings" pitchFamily="2" charset="2"/>
              <a:buNone/>
            </a:pPr>
            <a:r>
              <a:rPr lang="en-GB" sz="2800" b="1">
                <a:solidFill>
                  <a:srgbClr val="8F001D"/>
                </a:solidFill>
                <a:latin typeface="Arial" pitchFamily="34" charset="0"/>
              </a:rPr>
              <a:t>ACTION:  Take the MSD Taxid</a:t>
            </a:r>
          </a:p>
        </p:txBody>
      </p:sp>
    </p:spTree>
  </p:cSld>
  <p:clrMapOvr>
    <a:masterClrMapping/>
  </p:clrMapOvr>
  <p:transition advClick="0" advTm="3000">
    <p:cover dir="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4" name="Text Box 2"/>
          <p:cNvSpPr txBox="1">
            <a:spLocks noChangeArrowheads="1"/>
          </p:cNvSpPr>
          <p:nvPr/>
        </p:nvSpPr>
        <p:spPr bwMode="auto">
          <a:xfrm>
            <a:off x="595313" y="1690688"/>
            <a:ext cx="8153400" cy="519112"/>
          </a:xfrm>
          <a:prstGeom prst="rect">
            <a:avLst/>
          </a:prstGeom>
          <a:noFill/>
          <a:ln w="9525">
            <a:noFill/>
            <a:miter lim="800000"/>
            <a:headEnd/>
            <a:tailEnd/>
          </a:ln>
          <a:effectLst/>
        </p:spPr>
        <p:txBody>
          <a:bodyPr>
            <a:spAutoFit/>
          </a:bodyPr>
          <a:lstStyle/>
          <a:p>
            <a:r>
              <a:rPr lang="en-GB" sz="2800" b="1">
                <a:solidFill>
                  <a:srgbClr val="8F001D"/>
                </a:solidFill>
                <a:latin typeface="Arial" pitchFamily="34" charset="0"/>
              </a:rPr>
              <a:t>Mismatched Entities between MSD and RCSB</a:t>
            </a:r>
          </a:p>
        </p:txBody>
      </p:sp>
      <p:sp>
        <p:nvSpPr>
          <p:cNvPr id="356355" name="Text Box 3"/>
          <p:cNvSpPr txBox="1">
            <a:spLocks noChangeArrowheads="1"/>
          </p:cNvSpPr>
          <p:nvPr/>
        </p:nvSpPr>
        <p:spPr bwMode="auto">
          <a:xfrm>
            <a:off x="609600" y="2743200"/>
            <a:ext cx="8534400" cy="946150"/>
          </a:xfrm>
          <a:prstGeom prst="rect">
            <a:avLst/>
          </a:prstGeom>
          <a:noFill/>
          <a:ln w="9525">
            <a:noFill/>
            <a:miter lim="800000"/>
            <a:headEnd/>
            <a:tailEnd/>
          </a:ln>
          <a:effectLst/>
        </p:spPr>
        <p:txBody>
          <a:bodyPr>
            <a:spAutoFit/>
          </a:bodyPr>
          <a:lstStyle/>
          <a:p>
            <a:pPr marL="1597025" indent="-1597025">
              <a:spcBef>
                <a:spcPct val="30000"/>
              </a:spcBef>
              <a:buFont typeface="Wingdings" pitchFamily="2" charset="2"/>
              <a:buNone/>
            </a:pPr>
            <a:r>
              <a:rPr lang="en-GB" sz="2800" b="1">
                <a:solidFill>
                  <a:srgbClr val="801718"/>
                </a:solidFill>
                <a:latin typeface="Arial" pitchFamily="34" charset="0"/>
              </a:rPr>
              <a:t>ACTION: Check meaning of CHAIN and number           of chains in entries concerned</a:t>
            </a:r>
          </a:p>
        </p:txBody>
      </p:sp>
    </p:spTree>
  </p:cSld>
  <p:clrMapOvr>
    <a:masterClrMapping/>
  </p:clrMapOvr>
  <p:transition advClick="0" advTm="3000">
    <p:cover dir="d"/>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8" name="Text Box 2"/>
          <p:cNvSpPr txBox="1">
            <a:spLocks noChangeArrowheads="1"/>
          </p:cNvSpPr>
          <p:nvPr/>
        </p:nvSpPr>
        <p:spPr bwMode="auto">
          <a:xfrm>
            <a:off x="600075" y="1524000"/>
            <a:ext cx="7172325" cy="4938713"/>
          </a:xfrm>
          <a:prstGeom prst="rect">
            <a:avLst/>
          </a:prstGeom>
          <a:noFill/>
          <a:ln w="9525">
            <a:noFill/>
            <a:miter lim="800000"/>
            <a:headEnd/>
            <a:tailEnd/>
          </a:ln>
          <a:effectLst/>
        </p:spPr>
        <p:txBody>
          <a:bodyPr>
            <a:spAutoFit/>
          </a:bodyPr>
          <a:lstStyle/>
          <a:p>
            <a:r>
              <a:rPr lang="en-GB" sz="2800" b="1">
                <a:solidFill>
                  <a:srgbClr val="8F001D"/>
                </a:solidFill>
                <a:latin typeface="Arial" pitchFamily="34" charset="0"/>
              </a:rPr>
              <a:t>ACTION: pass to RCSB</a:t>
            </a:r>
          </a:p>
          <a:p>
            <a:r>
              <a:rPr lang="en-GB" sz="2000" b="1">
                <a:solidFill>
                  <a:srgbClr val="8F001D"/>
                </a:solidFill>
                <a:latin typeface="Arial" pitchFamily="34" charset="0"/>
              </a:rPr>
              <a:t>The corrected mmCIF categories</a:t>
            </a:r>
          </a:p>
          <a:p>
            <a:r>
              <a:rPr lang="en-GB" sz="2000" b="1">
                <a:solidFill>
                  <a:schemeClr val="accent2"/>
                </a:solidFill>
                <a:latin typeface="Arial" pitchFamily="34" charset="0"/>
              </a:rPr>
              <a:t>_entity_src_nat</a:t>
            </a:r>
          </a:p>
          <a:p>
            <a:r>
              <a:rPr lang="en-GB" sz="2000" b="1">
                <a:solidFill>
                  <a:schemeClr val="accent2"/>
                </a:solidFill>
                <a:latin typeface="Arial" pitchFamily="34" charset="0"/>
              </a:rPr>
              <a:t>_entity_src_gen    (this is confirmation only)</a:t>
            </a:r>
          </a:p>
          <a:p>
            <a:r>
              <a:rPr lang="en-GB" sz="2000" b="1">
                <a:solidFill>
                  <a:schemeClr val="accent2"/>
                </a:solidFill>
                <a:latin typeface="Arial" pitchFamily="34" charset="0"/>
              </a:rPr>
              <a:t>_struct_ref</a:t>
            </a:r>
          </a:p>
          <a:p>
            <a:r>
              <a:rPr lang="en-GB" sz="2000" b="1">
                <a:solidFill>
                  <a:schemeClr val="accent2"/>
                </a:solidFill>
                <a:latin typeface="Arial" pitchFamily="34" charset="0"/>
              </a:rPr>
              <a:t>_struct_ref_seq</a:t>
            </a:r>
          </a:p>
          <a:p>
            <a:r>
              <a:rPr lang="en-GB" sz="2000" b="1">
                <a:solidFill>
                  <a:schemeClr val="accent2"/>
                </a:solidFill>
                <a:latin typeface="Arial" pitchFamily="34" charset="0"/>
              </a:rPr>
              <a:t>_struct_ref_seq_dif</a:t>
            </a:r>
          </a:p>
          <a:p>
            <a:pPr>
              <a:lnSpc>
                <a:spcPct val="75000"/>
              </a:lnSpc>
            </a:pPr>
            <a:endParaRPr lang="en-GB" sz="2000" b="1">
              <a:solidFill>
                <a:schemeClr val="accent2"/>
              </a:solidFill>
              <a:latin typeface="Arial" pitchFamily="34" charset="0"/>
            </a:endParaRPr>
          </a:p>
          <a:p>
            <a:r>
              <a:rPr lang="en-GB" sz="2000" b="1">
                <a:solidFill>
                  <a:srgbClr val="8F001D"/>
                </a:solidFill>
                <a:latin typeface="Arial" pitchFamily="34" charset="0"/>
              </a:rPr>
              <a:t>For each matched</a:t>
            </a:r>
          </a:p>
          <a:p>
            <a:r>
              <a:rPr lang="en-GB" sz="2000" b="1">
                <a:solidFill>
                  <a:schemeClr val="accent2"/>
                </a:solidFill>
                <a:latin typeface="Arial" pitchFamily="34" charset="0"/>
              </a:rPr>
              <a:t>_entity                     (of type protein polymer)</a:t>
            </a:r>
          </a:p>
          <a:p>
            <a:r>
              <a:rPr lang="en-GB" sz="2000" b="1">
                <a:solidFill>
                  <a:schemeClr val="accent2"/>
                </a:solidFill>
                <a:latin typeface="Arial" pitchFamily="34" charset="0"/>
              </a:rPr>
              <a:t>_entity_poly_seq</a:t>
            </a:r>
          </a:p>
          <a:p>
            <a:pPr>
              <a:lnSpc>
                <a:spcPct val="75000"/>
              </a:lnSpc>
            </a:pPr>
            <a:endParaRPr lang="en-GB" sz="2000" b="1">
              <a:solidFill>
                <a:schemeClr val="accent2"/>
              </a:solidFill>
              <a:latin typeface="Arial" pitchFamily="34" charset="0"/>
            </a:endParaRPr>
          </a:p>
          <a:p>
            <a:r>
              <a:rPr lang="en-GB" sz="2000" b="1">
                <a:solidFill>
                  <a:srgbClr val="8F001D"/>
                </a:solidFill>
                <a:latin typeface="Arial" pitchFamily="34" charset="0"/>
              </a:rPr>
              <a:t>Suggested new items:</a:t>
            </a:r>
          </a:p>
          <a:p>
            <a:r>
              <a:rPr lang="en-GB" sz="2000" b="1">
                <a:solidFill>
                  <a:schemeClr val="accent2"/>
                </a:solidFill>
                <a:latin typeface="Arial" pitchFamily="34" charset="0"/>
              </a:rPr>
              <a:t>_entity_src_gen.pdbx_taxid</a:t>
            </a:r>
          </a:p>
          <a:p>
            <a:r>
              <a:rPr lang="en-GB" sz="2000" b="1">
                <a:solidFill>
                  <a:schemeClr val="accent2"/>
                </a:solidFill>
                <a:latin typeface="Arial" pitchFamily="34" charset="0"/>
              </a:rPr>
              <a:t>_entity_src_gen.pdbx_host_taxid</a:t>
            </a:r>
          </a:p>
          <a:p>
            <a:r>
              <a:rPr lang="en-GB" sz="2000" b="1">
                <a:solidFill>
                  <a:schemeClr val="accent2"/>
                </a:solidFill>
                <a:latin typeface="Arial" pitchFamily="34" charset="0"/>
              </a:rPr>
              <a:t>_entity_src_nat.pdbx_taxid</a:t>
            </a:r>
          </a:p>
        </p:txBody>
      </p:sp>
    </p:spTree>
  </p:cSld>
  <p:clrMapOvr>
    <a:masterClrMapping/>
  </p:clrMapOvr>
  <p:transition advClick="0" advTm="3000">
    <p:cover dir="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30" name="Text Box 2"/>
          <p:cNvSpPr txBox="1">
            <a:spLocks noChangeArrowheads="1"/>
          </p:cNvSpPr>
          <p:nvPr/>
        </p:nvSpPr>
        <p:spPr bwMode="auto">
          <a:xfrm>
            <a:off x="0" y="2667000"/>
            <a:ext cx="9144000" cy="914400"/>
          </a:xfrm>
          <a:prstGeom prst="rect">
            <a:avLst/>
          </a:prstGeom>
          <a:noFill/>
          <a:ln w="9525">
            <a:noFill/>
            <a:miter lim="800000"/>
            <a:headEnd/>
            <a:tailEnd/>
          </a:ln>
          <a:effectLst/>
        </p:spPr>
        <p:txBody>
          <a:bodyPr>
            <a:spAutoFit/>
          </a:bodyPr>
          <a:lstStyle/>
          <a:p>
            <a:pPr algn="ctr"/>
            <a:r>
              <a:rPr lang="en-GB" sz="5400" b="1">
                <a:solidFill>
                  <a:srgbClr val="972D3A"/>
                </a:solidFill>
                <a:latin typeface="Arial" pitchFamily="34" charset="0"/>
              </a:rPr>
              <a:t>PDB &amp; Citations</a:t>
            </a:r>
          </a:p>
        </p:txBody>
      </p:sp>
    </p:spTree>
  </p:cSld>
  <p:clrMapOvr>
    <a:masterClrMapping/>
  </p:clrMapOvr>
  <p:transition advClick="0" advTm="3000">
    <p:cover dir="d"/>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4" name="Rectangle 2"/>
          <p:cNvSpPr>
            <a:spLocks noGrp="1" noChangeArrowheads="1"/>
          </p:cNvSpPr>
          <p:nvPr>
            <p:ph type="title"/>
          </p:nvPr>
        </p:nvSpPr>
        <p:spPr>
          <a:xfrm>
            <a:off x="595313" y="1747838"/>
            <a:ext cx="6934200" cy="609600"/>
          </a:xfrm>
        </p:spPr>
        <p:txBody>
          <a:bodyPr/>
          <a:lstStyle/>
          <a:p>
            <a:r>
              <a:rPr lang="en-US" altLang="ja-JP">
                <a:solidFill>
                  <a:srgbClr val="800000"/>
                </a:solidFill>
                <a:ea typeface="ＭＳ Ｐゴシック" pitchFamily="84" charset="-128"/>
              </a:rPr>
              <a:t>Citations</a:t>
            </a:r>
            <a:br>
              <a:rPr lang="en-US" altLang="ja-JP">
                <a:solidFill>
                  <a:srgbClr val="800000"/>
                </a:solidFill>
                <a:ea typeface="ＭＳ Ｐゴシック" pitchFamily="84" charset="-128"/>
              </a:rPr>
            </a:br>
            <a:endParaRPr lang="en-US" altLang="ja-JP">
              <a:solidFill>
                <a:srgbClr val="800000"/>
              </a:solidFill>
              <a:ea typeface="ＭＳ Ｐゴシック" pitchFamily="84" charset="-128"/>
            </a:endParaRPr>
          </a:p>
        </p:txBody>
      </p:sp>
      <p:sp>
        <p:nvSpPr>
          <p:cNvPr id="371716" name="Rectangle 4"/>
          <p:cNvSpPr>
            <a:spLocks noChangeArrowheads="1"/>
          </p:cNvSpPr>
          <p:nvPr/>
        </p:nvSpPr>
        <p:spPr bwMode="auto">
          <a:xfrm>
            <a:off x="561975" y="2271713"/>
            <a:ext cx="8135938" cy="4824412"/>
          </a:xfrm>
          <a:prstGeom prst="rect">
            <a:avLst/>
          </a:prstGeom>
          <a:noFill/>
          <a:ln w="9525">
            <a:noFill/>
            <a:miter lim="800000"/>
            <a:headEnd/>
            <a:tailEnd/>
          </a:ln>
          <a:effectLst/>
        </p:spPr>
        <p:txBody>
          <a:bodyPr/>
          <a:lstStyle/>
          <a:p>
            <a:pPr marL="342900" indent="-342900" eaLnBrk="1" hangingPunct="1">
              <a:spcBef>
                <a:spcPct val="30000"/>
              </a:spcBef>
              <a:buFont typeface="Wingdings" pitchFamily="2" charset="2"/>
              <a:buChar char="§"/>
            </a:pPr>
            <a:r>
              <a:rPr lang="en-US" altLang="ja-JP" b="1">
                <a:solidFill>
                  <a:srgbClr val="4851A4"/>
                </a:solidFill>
                <a:latin typeface="Arial" pitchFamily="34" charset="0"/>
                <a:ea typeface="ＭＳ Ｐゴシック" pitchFamily="84" charset="-128"/>
              </a:rPr>
              <a:t>~</a:t>
            </a:r>
            <a:r>
              <a:rPr lang="en-US" altLang="ja-JP" b="1">
                <a:solidFill>
                  <a:schemeClr val="accent2"/>
                </a:solidFill>
                <a:latin typeface="Arial" pitchFamily="34" charset="0"/>
                <a:ea typeface="ＭＳ Ｐゴシック" pitchFamily="84" charset="-128"/>
              </a:rPr>
              <a:t>32,000 of the original PDB entries have incomplete primary citations</a:t>
            </a:r>
          </a:p>
          <a:p>
            <a:pPr marL="742950" lvl="1" indent="-285750" eaLnBrk="1" hangingPunct="1">
              <a:spcBef>
                <a:spcPct val="30000"/>
              </a:spcBef>
              <a:buFont typeface="Wingdings" pitchFamily="2" charset="2"/>
              <a:buChar char="§"/>
            </a:pPr>
            <a:r>
              <a:rPr lang="en-US" altLang="ja-JP" sz="2000">
                <a:solidFill>
                  <a:schemeClr val="accent2"/>
                </a:solidFill>
                <a:latin typeface="Arial" pitchFamily="34" charset="0"/>
                <a:ea typeface="ＭＳ Ｐゴシック" pitchFamily="84" charset="-128"/>
              </a:rPr>
              <a:t>Accurate primary citations are key archival data, are essential for linking to other databases, and for future semantic web</a:t>
            </a:r>
          </a:p>
          <a:p>
            <a:pPr marL="742950" lvl="1" indent="-285750" eaLnBrk="1" hangingPunct="1">
              <a:spcBef>
                <a:spcPct val="30000"/>
              </a:spcBef>
              <a:buFont typeface="Wingdings" pitchFamily="2" charset="2"/>
              <a:buChar char="§"/>
            </a:pPr>
            <a:r>
              <a:rPr lang="en-US" altLang="ja-JP" sz="2000">
                <a:solidFill>
                  <a:schemeClr val="accent2"/>
                </a:solidFill>
                <a:latin typeface="Arial" pitchFamily="34" charset="0"/>
                <a:ea typeface="ＭＳ Ｐゴシック" pitchFamily="84" charset="-128"/>
              </a:rPr>
              <a:t>Historically, BNL had an archive of the reprints of the primary citations, but they were not complete</a:t>
            </a:r>
          </a:p>
          <a:p>
            <a:pPr marL="742950" lvl="1" indent="-285750" eaLnBrk="1" hangingPunct="1">
              <a:spcBef>
                <a:spcPct val="30000"/>
              </a:spcBef>
              <a:buFont typeface="Wingdings" pitchFamily="2" charset="2"/>
              <a:buChar char="§"/>
            </a:pPr>
            <a:r>
              <a:rPr lang="en-US" altLang="ja-JP" sz="2000">
                <a:solidFill>
                  <a:schemeClr val="accent2"/>
                </a:solidFill>
                <a:latin typeface="Arial" pitchFamily="34" charset="0"/>
                <a:ea typeface="ＭＳ Ｐゴシック" pitchFamily="84" charset="-128"/>
              </a:rPr>
              <a:t>The three wwPDB members have made independent efforts to remediate the primary citation information </a:t>
            </a:r>
          </a:p>
        </p:txBody>
      </p:sp>
    </p:spTree>
  </p:cSld>
  <p:clrMapOvr>
    <a:masterClrMapping/>
  </p:clrMapOvr>
  <p:transition advClick="0" advTm="3000">
    <p:cover dir="d"/>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850" name="Rectangle 2"/>
          <p:cNvSpPr>
            <a:spLocks noGrp="1" noChangeArrowheads="1"/>
          </p:cNvSpPr>
          <p:nvPr>
            <p:ph type="title"/>
          </p:nvPr>
        </p:nvSpPr>
        <p:spPr>
          <a:xfrm>
            <a:off x="595313" y="1766888"/>
            <a:ext cx="6934200" cy="609600"/>
          </a:xfrm>
        </p:spPr>
        <p:txBody>
          <a:bodyPr/>
          <a:lstStyle/>
          <a:p>
            <a:r>
              <a:rPr lang="en-US" altLang="ja-JP">
                <a:ea typeface="ＭＳ Ｐゴシック" pitchFamily="84" charset="-128"/>
              </a:rPr>
              <a:t>Citations</a:t>
            </a:r>
            <a:br>
              <a:rPr lang="en-US" altLang="ja-JP">
                <a:ea typeface="ＭＳ Ｐゴシック" pitchFamily="84" charset="-128"/>
              </a:rPr>
            </a:br>
            <a:endParaRPr lang="en-US" altLang="ja-JP">
              <a:ea typeface="ＭＳ Ｐゴシック" pitchFamily="84" charset="-128"/>
            </a:endParaRPr>
          </a:p>
        </p:txBody>
      </p:sp>
      <p:sp>
        <p:nvSpPr>
          <p:cNvPr id="462851" name="Rectangle 3"/>
          <p:cNvSpPr>
            <a:spLocks noChangeArrowheads="1"/>
          </p:cNvSpPr>
          <p:nvPr/>
        </p:nvSpPr>
        <p:spPr bwMode="auto">
          <a:xfrm>
            <a:off x="600075" y="2257425"/>
            <a:ext cx="8207375" cy="4114800"/>
          </a:xfrm>
          <a:prstGeom prst="rect">
            <a:avLst/>
          </a:prstGeom>
          <a:noFill/>
          <a:ln w="9525">
            <a:noFill/>
            <a:miter lim="800000"/>
            <a:headEnd/>
            <a:tailEnd/>
          </a:ln>
          <a:effectLst/>
        </p:spPr>
        <p:txBody>
          <a:bodyPr/>
          <a:lstStyle/>
          <a:p>
            <a:pPr marL="342900" indent="-342900" eaLnBrk="1" hangingPunct="1">
              <a:spcBef>
                <a:spcPct val="30000"/>
              </a:spcBef>
              <a:buFont typeface="Wingdings" pitchFamily="2" charset="2"/>
              <a:buChar char="§"/>
            </a:pPr>
            <a:r>
              <a:rPr lang="en-US" altLang="ja-JP" sz="2800" b="1">
                <a:solidFill>
                  <a:schemeClr val="accent2"/>
                </a:solidFill>
                <a:latin typeface="Arial" pitchFamily="34" charset="0"/>
                <a:ea typeface="ＭＳ Ｐゴシック" pitchFamily="84" charset="-128"/>
              </a:rPr>
              <a:t>Before remediation </a:t>
            </a:r>
          </a:p>
          <a:p>
            <a:pPr marL="742950" lvl="1" indent="-285750" eaLnBrk="1" hangingPunct="1">
              <a:spcBef>
                <a:spcPct val="30000"/>
              </a:spcBef>
              <a:buFont typeface="Wingdings" pitchFamily="2" charset="2"/>
              <a:buChar char="§"/>
            </a:pPr>
            <a:r>
              <a:rPr lang="en-US" altLang="ja-JP" sz="2000">
                <a:solidFill>
                  <a:schemeClr val="accent2"/>
                </a:solidFill>
                <a:latin typeface="Arial" pitchFamily="34" charset="0"/>
                <a:ea typeface="ＭＳ Ｐゴシック" pitchFamily="84" charset="-128"/>
              </a:rPr>
              <a:t>Many PDB entries without primary citations                             (</a:t>
            </a:r>
            <a:r>
              <a:rPr lang="en-US" altLang="ja-JP" sz="2000" b="1">
                <a:solidFill>
                  <a:srgbClr val="972D3A"/>
                </a:solidFill>
                <a:latin typeface="Arial" pitchFamily="34" charset="0"/>
                <a:ea typeface="ＭＳ Ｐゴシック" pitchFamily="84" charset="-128"/>
              </a:rPr>
              <a:t>544</a:t>
            </a:r>
            <a:r>
              <a:rPr lang="en-US" altLang="ja-JP" sz="2000">
                <a:solidFill>
                  <a:schemeClr val="accent2"/>
                </a:solidFill>
                <a:latin typeface="Arial" pitchFamily="34" charset="0"/>
                <a:ea typeface="ＭＳ Ｐゴシック" pitchFamily="84" charset="-128"/>
              </a:rPr>
              <a:t> entries on May 10, 2005)</a:t>
            </a:r>
          </a:p>
          <a:p>
            <a:pPr marL="742950" lvl="1" indent="-285750" eaLnBrk="1" hangingPunct="1">
              <a:spcBef>
                <a:spcPct val="30000"/>
              </a:spcBef>
              <a:buFont typeface="Wingdings" pitchFamily="2" charset="2"/>
              <a:buChar char="§"/>
            </a:pPr>
            <a:r>
              <a:rPr lang="en-US" altLang="ja-JP" sz="2000">
                <a:solidFill>
                  <a:schemeClr val="accent2"/>
                </a:solidFill>
                <a:latin typeface="Arial" pitchFamily="34" charset="0"/>
                <a:ea typeface="ＭＳ Ｐゴシック" pitchFamily="84" charset="-128"/>
              </a:rPr>
              <a:t>Some PDB entries have erroneous information in the primary citations</a:t>
            </a:r>
          </a:p>
          <a:p>
            <a:pPr marL="742950" lvl="1" indent="-285750" eaLnBrk="1" hangingPunct="1">
              <a:spcBef>
                <a:spcPct val="30000"/>
              </a:spcBef>
              <a:buFont typeface="Wingdings" pitchFamily="2" charset="2"/>
              <a:buChar char="§"/>
            </a:pPr>
            <a:r>
              <a:rPr lang="en-US" altLang="ja-JP" sz="2000">
                <a:solidFill>
                  <a:schemeClr val="accent2"/>
                </a:solidFill>
                <a:latin typeface="Arial" pitchFamily="34" charset="0"/>
                <a:ea typeface="ＭＳ Ｐゴシック" pitchFamily="84" charset="-128"/>
              </a:rPr>
              <a:t>Many PDB entries lack PubMed identifiers for primary citations (</a:t>
            </a:r>
            <a:r>
              <a:rPr lang="en-US" altLang="ja-JP" sz="2000" b="1">
                <a:solidFill>
                  <a:srgbClr val="972D3A"/>
                </a:solidFill>
                <a:latin typeface="Arial" pitchFamily="34" charset="0"/>
                <a:ea typeface="ＭＳ Ｐゴシック" pitchFamily="84" charset="-128"/>
              </a:rPr>
              <a:t>4,300</a:t>
            </a:r>
            <a:r>
              <a:rPr lang="en-US" altLang="ja-JP" sz="2000">
                <a:solidFill>
                  <a:schemeClr val="accent2"/>
                </a:solidFill>
                <a:latin typeface="Arial" pitchFamily="34" charset="0"/>
                <a:ea typeface="ＭＳ Ｐゴシック" pitchFamily="84" charset="-128"/>
              </a:rPr>
              <a:t> entries on May 10, 2005)</a:t>
            </a:r>
          </a:p>
          <a:p>
            <a:pPr marL="742950" lvl="1" indent="-285750" eaLnBrk="1" hangingPunct="1">
              <a:spcBef>
                <a:spcPct val="30000"/>
              </a:spcBef>
              <a:buFont typeface="Wingdings" pitchFamily="2" charset="2"/>
              <a:buChar char="§"/>
            </a:pPr>
            <a:r>
              <a:rPr lang="en-US" altLang="ja-JP" sz="2000">
                <a:solidFill>
                  <a:schemeClr val="accent2"/>
                </a:solidFill>
                <a:latin typeface="Arial" pitchFamily="34" charset="0"/>
                <a:ea typeface="ＭＳ Ｐゴシック" pitchFamily="84" charset="-128"/>
              </a:rPr>
              <a:t>“To be published” citations require update                            (</a:t>
            </a:r>
            <a:r>
              <a:rPr lang="en-US" altLang="ja-JP" sz="2000" b="1">
                <a:solidFill>
                  <a:srgbClr val="972D3A"/>
                </a:solidFill>
                <a:latin typeface="Arial" pitchFamily="34" charset="0"/>
                <a:ea typeface="ＭＳ Ｐゴシック" pitchFamily="84" charset="-128"/>
              </a:rPr>
              <a:t>2,798</a:t>
            </a:r>
            <a:r>
              <a:rPr lang="en-US" altLang="ja-JP" sz="2000">
                <a:solidFill>
                  <a:schemeClr val="accent2"/>
                </a:solidFill>
                <a:latin typeface="Arial" pitchFamily="34" charset="0"/>
                <a:ea typeface="ＭＳ Ｐゴシック" pitchFamily="84" charset="-128"/>
              </a:rPr>
              <a:t> entries on May 10, 2005)</a:t>
            </a:r>
          </a:p>
        </p:txBody>
      </p:sp>
    </p:spTree>
  </p:cSld>
  <p:clrMapOvr>
    <a:masterClrMapping/>
  </p:clrMapOvr>
  <p:transition advClick="0" advTm="3000">
    <p:cover dir="d"/>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6" name="Rectangle 2"/>
          <p:cNvSpPr>
            <a:spLocks noChangeArrowheads="1"/>
          </p:cNvSpPr>
          <p:nvPr/>
        </p:nvSpPr>
        <p:spPr bwMode="auto">
          <a:xfrm>
            <a:off x="7745413" y="5638800"/>
            <a:ext cx="914400" cy="381000"/>
          </a:xfrm>
          <a:prstGeom prst="rect">
            <a:avLst/>
          </a:prstGeom>
          <a:solidFill>
            <a:srgbClr val="679966">
              <a:alpha val="62000"/>
            </a:srgbClr>
          </a:solidFill>
          <a:ln w="19050">
            <a:solidFill>
              <a:srgbClr val="679966"/>
            </a:solidFill>
            <a:miter lim="800000"/>
            <a:headEnd/>
            <a:tailEnd/>
          </a:ln>
          <a:effectLst/>
        </p:spPr>
        <p:txBody>
          <a:bodyPr wrap="none" anchor="ctr"/>
          <a:lstStyle/>
          <a:p>
            <a:endParaRPr lang="en-US"/>
          </a:p>
        </p:txBody>
      </p:sp>
      <p:sp>
        <p:nvSpPr>
          <p:cNvPr id="518147" name="Text Box 3"/>
          <p:cNvSpPr txBox="1">
            <a:spLocks noChangeArrowheads="1"/>
          </p:cNvSpPr>
          <p:nvPr/>
        </p:nvSpPr>
        <p:spPr bwMode="auto">
          <a:xfrm>
            <a:off x="7745413" y="5638800"/>
            <a:ext cx="914400" cy="366713"/>
          </a:xfrm>
          <a:prstGeom prst="rect">
            <a:avLst/>
          </a:prstGeom>
          <a:noFill/>
          <a:ln w="9525">
            <a:noFill/>
            <a:miter lim="800000"/>
            <a:headEnd/>
            <a:tailEnd/>
          </a:ln>
          <a:effectLst/>
        </p:spPr>
        <p:txBody>
          <a:bodyPr>
            <a:spAutoFit/>
          </a:bodyPr>
          <a:lstStyle/>
          <a:p>
            <a:r>
              <a:rPr lang="en-US" altLang="ja-JP" sz="1800" b="1">
                <a:solidFill>
                  <a:srgbClr val="972D3A"/>
                </a:solidFill>
                <a:latin typeface="Arial" pitchFamily="34" charset="0"/>
                <a:ea typeface="ＭＳ Ｐゴシック" pitchFamily="84" charset="-128"/>
              </a:rPr>
              <a:t>10,466</a:t>
            </a:r>
            <a:endParaRPr lang="en-US" sz="1800" b="1">
              <a:solidFill>
                <a:srgbClr val="972D3A"/>
              </a:solidFill>
              <a:latin typeface="Arial" pitchFamily="34" charset="0"/>
            </a:endParaRPr>
          </a:p>
        </p:txBody>
      </p:sp>
      <p:sp>
        <p:nvSpPr>
          <p:cNvPr id="518148" name="Rectangle 4"/>
          <p:cNvSpPr>
            <a:spLocks noChangeArrowheads="1"/>
          </p:cNvSpPr>
          <p:nvPr/>
        </p:nvSpPr>
        <p:spPr bwMode="auto">
          <a:xfrm>
            <a:off x="1039813" y="5181600"/>
            <a:ext cx="7620000" cy="1219200"/>
          </a:xfrm>
          <a:prstGeom prst="rect">
            <a:avLst/>
          </a:prstGeom>
          <a:solidFill>
            <a:srgbClr val="679966">
              <a:alpha val="25000"/>
            </a:srgbClr>
          </a:solidFill>
          <a:ln w="31750">
            <a:solidFill>
              <a:srgbClr val="679966"/>
            </a:solidFill>
            <a:miter lim="800000"/>
            <a:headEnd/>
            <a:tailEnd/>
          </a:ln>
          <a:effectLst/>
        </p:spPr>
        <p:txBody>
          <a:bodyPr wrap="none" anchor="ctr"/>
          <a:lstStyle/>
          <a:p>
            <a:endParaRPr lang="en-US"/>
          </a:p>
        </p:txBody>
      </p:sp>
      <p:sp>
        <p:nvSpPr>
          <p:cNvPr id="518149" name="Rectangle 5"/>
          <p:cNvSpPr>
            <a:spLocks noChangeArrowheads="1"/>
          </p:cNvSpPr>
          <p:nvPr/>
        </p:nvSpPr>
        <p:spPr bwMode="auto">
          <a:xfrm>
            <a:off x="1039813" y="3200400"/>
            <a:ext cx="7620000" cy="1295400"/>
          </a:xfrm>
          <a:prstGeom prst="rect">
            <a:avLst/>
          </a:prstGeom>
          <a:solidFill>
            <a:srgbClr val="679966">
              <a:alpha val="25000"/>
            </a:srgbClr>
          </a:solidFill>
          <a:ln w="31750">
            <a:solidFill>
              <a:srgbClr val="679966"/>
            </a:solidFill>
            <a:miter lim="800000"/>
            <a:headEnd/>
            <a:tailEnd/>
          </a:ln>
          <a:effectLst/>
        </p:spPr>
        <p:txBody>
          <a:bodyPr wrap="none" anchor="ctr"/>
          <a:lstStyle/>
          <a:p>
            <a:endParaRPr lang="en-US"/>
          </a:p>
        </p:txBody>
      </p:sp>
      <p:sp>
        <p:nvSpPr>
          <p:cNvPr id="518150" name="Rectangle 6"/>
          <p:cNvSpPr>
            <a:spLocks noChangeArrowheads="1"/>
          </p:cNvSpPr>
          <p:nvPr/>
        </p:nvSpPr>
        <p:spPr bwMode="auto">
          <a:xfrm>
            <a:off x="1039813" y="4495800"/>
            <a:ext cx="7620000" cy="685800"/>
          </a:xfrm>
          <a:prstGeom prst="rect">
            <a:avLst/>
          </a:prstGeom>
          <a:solidFill>
            <a:srgbClr val="679966">
              <a:alpha val="25000"/>
            </a:srgbClr>
          </a:solidFill>
          <a:ln w="31750">
            <a:solidFill>
              <a:srgbClr val="679966"/>
            </a:solidFill>
            <a:miter lim="800000"/>
            <a:headEnd/>
            <a:tailEnd/>
          </a:ln>
          <a:effectLst/>
        </p:spPr>
        <p:txBody>
          <a:bodyPr wrap="none" anchor="ctr"/>
          <a:lstStyle/>
          <a:p>
            <a:endParaRPr lang="en-US"/>
          </a:p>
        </p:txBody>
      </p:sp>
      <p:sp>
        <p:nvSpPr>
          <p:cNvPr id="518151" name="Rectangle 7"/>
          <p:cNvSpPr>
            <a:spLocks noChangeArrowheads="1"/>
          </p:cNvSpPr>
          <p:nvPr/>
        </p:nvSpPr>
        <p:spPr bwMode="auto">
          <a:xfrm>
            <a:off x="479425" y="6242050"/>
            <a:ext cx="323850" cy="420688"/>
          </a:xfrm>
          <a:prstGeom prst="rect">
            <a:avLst/>
          </a:prstGeom>
          <a:noFill/>
          <a:ln w="9525">
            <a:noFill/>
            <a:miter lim="800000"/>
            <a:headEnd/>
            <a:tailEnd/>
          </a:ln>
          <a:effectLst/>
        </p:spPr>
        <p:txBody>
          <a:bodyPr wrap="none">
            <a:spAutoFit/>
          </a:bodyPr>
          <a:lstStyle/>
          <a:p>
            <a:pPr eaLnBrk="1" hangingPunct="1">
              <a:lnSpc>
                <a:spcPct val="90000"/>
              </a:lnSpc>
              <a:spcBef>
                <a:spcPct val="20000"/>
              </a:spcBef>
              <a:buFont typeface="Wingdings" pitchFamily="2" charset="2"/>
              <a:buChar char="§"/>
            </a:pPr>
            <a:endParaRPr lang="ja-JP" altLang="en-US">
              <a:solidFill>
                <a:schemeClr val="accent2"/>
              </a:solidFill>
              <a:latin typeface="Arial" pitchFamily="34" charset="0"/>
              <a:ea typeface="ＭＳ Ｐゴシック" pitchFamily="84" charset="-128"/>
            </a:endParaRPr>
          </a:p>
        </p:txBody>
      </p:sp>
      <p:sp>
        <p:nvSpPr>
          <p:cNvPr id="518152" name="Rectangle 8"/>
          <p:cNvSpPr>
            <a:spLocks noGrp="1" noChangeArrowheads="1"/>
          </p:cNvSpPr>
          <p:nvPr>
            <p:ph type="title"/>
          </p:nvPr>
        </p:nvSpPr>
        <p:spPr>
          <a:xfrm>
            <a:off x="609600" y="1676400"/>
            <a:ext cx="6934200" cy="609600"/>
          </a:xfrm>
        </p:spPr>
        <p:txBody>
          <a:bodyPr/>
          <a:lstStyle/>
          <a:p>
            <a:r>
              <a:rPr lang="en-US" altLang="ja-JP">
                <a:ea typeface="ＭＳ Ｐゴシック" pitchFamily="84" charset="-128"/>
              </a:rPr>
              <a:t>Strategy (1)</a:t>
            </a:r>
          </a:p>
        </p:txBody>
      </p:sp>
      <p:sp>
        <p:nvSpPr>
          <p:cNvPr id="518153" name="Rectangle 9"/>
          <p:cNvSpPr>
            <a:spLocks noChangeArrowheads="1"/>
          </p:cNvSpPr>
          <p:nvPr/>
        </p:nvSpPr>
        <p:spPr bwMode="auto">
          <a:xfrm>
            <a:off x="7745413" y="3200400"/>
            <a:ext cx="914400" cy="1295400"/>
          </a:xfrm>
          <a:prstGeom prst="rect">
            <a:avLst/>
          </a:prstGeom>
          <a:solidFill>
            <a:srgbClr val="679966">
              <a:alpha val="62000"/>
            </a:srgbClr>
          </a:solidFill>
          <a:ln w="19050">
            <a:solidFill>
              <a:srgbClr val="679966"/>
            </a:solidFill>
            <a:miter lim="800000"/>
            <a:headEnd/>
            <a:tailEnd/>
          </a:ln>
          <a:effectLst/>
        </p:spPr>
        <p:txBody>
          <a:bodyPr wrap="none" anchor="ctr"/>
          <a:lstStyle/>
          <a:p>
            <a:endParaRPr lang="en-US"/>
          </a:p>
        </p:txBody>
      </p:sp>
      <p:sp>
        <p:nvSpPr>
          <p:cNvPr id="518154" name="Rectangle 10"/>
          <p:cNvSpPr>
            <a:spLocks noChangeArrowheads="1"/>
          </p:cNvSpPr>
          <p:nvPr/>
        </p:nvSpPr>
        <p:spPr bwMode="auto">
          <a:xfrm>
            <a:off x="7745413" y="4495800"/>
            <a:ext cx="914400" cy="685800"/>
          </a:xfrm>
          <a:prstGeom prst="rect">
            <a:avLst/>
          </a:prstGeom>
          <a:solidFill>
            <a:srgbClr val="679966">
              <a:alpha val="62000"/>
            </a:srgbClr>
          </a:solidFill>
          <a:ln w="19050">
            <a:solidFill>
              <a:srgbClr val="679966"/>
            </a:solidFill>
            <a:miter lim="800000"/>
            <a:headEnd/>
            <a:tailEnd/>
          </a:ln>
          <a:effectLst/>
        </p:spPr>
        <p:txBody>
          <a:bodyPr wrap="none" anchor="ctr"/>
          <a:lstStyle/>
          <a:p>
            <a:endParaRPr lang="en-US"/>
          </a:p>
        </p:txBody>
      </p:sp>
      <p:sp>
        <p:nvSpPr>
          <p:cNvPr id="518155" name="Rectangle 11"/>
          <p:cNvSpPr>
            <a:spLocks noChangeArrowheads="1"/>
          </p:cNvSpPr>
          <p:nvPr/>
        </p:nvSpPr>
        <p:spPr bwMode="auto">
          <a:xfrm>
            <a:off x="7745413" y="6019800"/>
            <a:ext cx="914400" cy="381000"/>
          </a:xfrm>
          <a:prstGeom prst="rect">
            <a:avLst/>
          </a:prstGeom>
          <a:solidFill>
            <a:srgbClr val="679966">
              <a:alpha val="62000"/>
            </a:srgbClr>
          </a:solidFill>
          <a:ln w="19050">
            <a:solidFill>
              <a:srgbClr val="679966"/>
            </a:solidFill>
            <a:miter lim="800000"/>
            <a:headEnd/>
            <a:tailEnd/>
          </a:ln>
          <a:effectLst/>
        </p:spPr>
        <p:txBody>
          <a:bodyPr wrap="none" anchor="ctr"/>
          <a:lstStyle/>
          <a:p>
            <a:endParaRPr lang="en-US"/>
          </a:p>
        </p:txBody>
      </p:sp>
      <p:sp>
        <p:nvSpPr>
          <p:cNvPr id="518156" name="Line 12"/>
          <p:cNvSpPr>
            <a:spLocks noChangeShapeType="1"/>
          </p:cNvSpPr>
          <p:nvPr/>
        </p:nvSpPr>
        <p:spPr bwMode="auto">
          <a:xfrm>
            <a:off x="1039813" y="5638800"/>
            <a:ext cx="7620000" cy="0"/>
          </a:xfrm>
          <a:prstGeom prst="line">
            <a:avLst/>
          </a:prstGeom>
          <a:noFill/>
          <a:ln w="19050">
            <a:solidFill>
              <a:srgbClr val="679966"/>
            </a:solidFill>
            <a:round/>
            <a:headEnd/>
            <a:tailEnd/>
          </a:ln>
          <a:effectLst/>
        </p:spPr>
        <p:txBody>
          <a:bodyPr/>
          <a:lstStyle/>
          <a:p>
            <a:endParaRPr lang="en-US"/>
          </a:p>
        </p:txBody>
      </p:sp>
      <p:sp>
        <p:nvSpPr>
          <p:cNvPr id="518157" name="Text Box 13"/>
          <p:cNvSpPr txBox="1">
            <a:spLocks noChangeArrowheads="1"/>
          </p:cNvSpPr>
          <p:nvPr/>
        </p:nvSpPr>
        <p:spPr bwMode="auto">
          <a:xfrm>
            <a:off x="7745413" y="3657600"/>
            <a:ext cx="990600" cy="366713"/>
          </a:xfrm>
          <a:prstGeom prst="rect">
            <a:avLst/>
          </a:prstGeom>
          <a:noFill/>
          <a:ln w="9525">
            <a:noFill/>
            <a:miter lim="800000"/>
            <a:headEnd/>
            <a:tailEnd/>
          </a:ln>
          <a:effectLst/>
        </p:spPr>
        <p:txBody>
          <a:bodyPr>
            <a:spAutoFit/>
          </a:bodyPr>
          <a:lstStyle/>
          <a:p>
            <a:r>
              <a:rPr lang="en-US" altLang="ja-JP" sz="1800" b="1">
                <a:solidFill>
                  <a:srgbClr val="972D3A"/>
                </a:solidFill>
                <a:latin typeface="Arial" pitchFamily="34" charset="0"/>
                <a:ea typeface="ＭＳ Ｐゴシック" pitchFamily="84" charset="-128"/>
              </a:rPr>
              <a:t>16,897</a:t>
            </a:r>
            <a:endParaRPr lang="en-US" sz="1800" b="1">
              <a:solidFill>
                <a:srgbClr val="972D3A"/>
              </a:solidFill>
              <a:latin typeface="Arial" pitchFamily="34" charset="0"/>
            </a:endParaRPr>
          </a:p>
        </p:txBody>
      </p:sp>
      <p:sp>
        <p:nvSpPr>
          <p:cNvPr id="518158" name="Text Box 14"/>
          <p:cNvSpPr txBox="1">
            <a:spLocks noChangeArrowheads="1"/>
          </p:cNvSpPr>
          <p:nvPr/>
        </p:nvSpPr>
        <p:spPr bwMode="auto">
          <a:xfrm>
            <a:off x="7897813" y="3581400"/>
            <a:ext cx="685800" cy="457200"/>
          </a:xfrm>
          <a:prstGeom prst="rect">
            <a:avLst/>
          </a:prstGeom>
          <a:noFill/>
          <a:ln w="9525">
            <a:noFill/>
            <a:miter lim="800000"/>
            <a:headEnd/>
            <a:tailEnd/>
          </a:ln>
          <a:effectLst/>
        </p:spPr>
        <p:txBody>
          <a:bodyPr>
            <a:spAutoFit/>
          </a:bodyPr>
          <a:lstStyle/>
          <a:p>
            <a:endParaRPr lang="en-US"/>
          </a:p>
        </p:txBody>
      </p:sp>
      <p:sp>
        <p:nvSpPr>
          <p:cNvPr id="518159" name="Text Box 15"/>
          <p:cNvSpPr txBox="1">
            <a:spLocks noChangeArrowheads="1"/>
          </p:cNvSpPr>
          <p:nvPr/>
        </p:nvSpPr>
        <p:spPr bwMode="auto">
          <a:xfrm>
            <a:off x="7669213" y="4724400"/>
            <a:ext cx="990600" cy="366713"/>
          </a:xfrm>
          <a:prstGeom prst="rect">
            <a:avLst/>
          </a:prstGeom>
          <a:noFill/>
          <a:ln w="9525">
            <a:noFill/>
            <a:miter lim="800000"/>
            <a:headEnd/>
            <a:tailEnd/>
          </a:ln>
          <a:effectLst/>
        </p:spPr>
        <p:txBody>
          <a:bodyPr>
            <a:spAutoFit/>
          </a:bodyPr>
          <a:lstStyle/>
          <a:p>
            <a:pPr algn="r"/>
            <a:r>
              <a:rPr lang="en-US" sz="1800" b="1">
                <a:solidFill>
                  <a:srgbClr val="972D3A"/>
                </a:solidFill>
                <a:latin typeface="Arial" pitchFamily="34" charset="0"/>
              </a:rPr>
              <a:t>3,342</a:t>
            </a:r>
          </a:p>
        </p:txBody>
      </p:sp>
      <p:sp>
        <p:nvSpPr>
          <p:cNvPr id="518160" name="Text Box 16"/>
          <p:cNvSpPr txBox="1">
            <a:spLocks noChangeArrowheads="1"/>
          </p:cNvSpPr>
          <p:nvPr/>
        </p:nvSpPr>
        <p:spPr bwMode="auto">
          <a:xfrm>
            <a:off x="7696200" y="6019800"/>
            <a:ext cx="941388" cy="366713"/>
          </a:xfrm>
          <a:prstGeom prst="rect">
            <a:avLst/>
          </a:prstGeom>
          <a:noFill/>
          <a:ln w="9525">
            <a:noFill/>
            <a:miter lim="800000"/>
            <a:headEnd/>
            <a:tailEnd/>
          </a:ln>
          <a:effectLst/>
        </p:spPr>
        <p:txBody>
          <a:bodyPr>
            <a:spAutoFit/>
          </a:bodyPr>
          <a:lstStyle/>
          <a:p>
            <a:pPr algn="r"/>
            <a:r>
              <a:rPr lang="en-US" altLang="ja-JP" sz="1800" b="1">
                <a:solidFill>
                  <a:srgbClr val="972D3A"/>
                </a:solidFill>
                <a:latin typeface="Arial" pitchFamily="34" charset="0"/>
                <a:ea typeface="ＭＳ Ｐゴシック" pitchFamily="84" charset="-128"/>
              </a:rPr>
              <a:t>958</a:t>
            </a:r>
            <a:endParaRPr lang="en-US" sz="1800" b="1">
              <a:solidFill>
                <a:srgbClr val="972D3A"/>
              </a:solidFill>
              <a:latin typeface="Arial" pitchFamily="34" charset="0"/>
            </a:endParaRPr>
          </a:p>
        </p:txBody>
      </p:sp>
      <p:sp>
        <p:nvSpPr>
          <p:cNvPr id="518161" name="Line 17"/>
          <p:cNvSpPr>
            <a:spLocks noChangeShapeType="1"/>
          </p:cNvSpPr>
          <p:nvPr/>
        </p:nvSpPr>
        <p:spPr bwMode="auto">
          <a:xfrm>
            <a:off x="1039813" y="6019800"/>
            <a:ext cx="7620000" cy="0"/>
          </a:xfrm>
          <a:prstGeom prst="line">
            <a:avLst/>
          </a:prstGeom>
          <a:noFill/>
          <a:ln w="19050">
            <a:solidFill>
              <a:srgbClr val="679966"/>
            </a:solidFill>
            <a:round/>
            <a:headEnd/>
            <a:tailEnd/>
          </a:ln>
          <a:effectLst/>
        </p:spPr>
        <p:txBody>
          <a:bodyPr/>
          <a:lstStyle/>
          <a:p>
            <a:endParaRPr lang="en-US"/>
          </a:p>
        </p:txBody>
      </p:sp>
      <p:sp>
        <p:nvSpPr>
          <p:cNvPr id="518162" name="Rectangle 18"/>
          <p:cNvSpPr>
            <a:spLocks noGrp="1" noChangeArrowheads="1"/>
          </p:cNvSpPr>
          <p:nvPr>
            <p:ph type="body" idx="1"/>
          </p:nvPr>
        </p:nvSpPr>
        <p:spPr>
          <a:xfrm>
            <a:off x="457200" y="2209800"/>
            <a:ext cx="8202613" cy="855663"/>
          </a:xfrm>
        </p:spPr>
        <p:txBody>
          <a:bodyPr/>
          <a:lstStyle/>
          <a:p>
            <a:pPr indent="-227013"/>
            <a:r>
              <a:rPr lang="en-US" altLang="ja-JP" sz="2400" b="1">
                <a:ea typeface="ＭＳ Ｐゴシック" pitchFamily="84" charset="-128"/>
              </a:rPr>
              <a:t>Systematic analysis of the current situation</a:t>
            </a:r>
            <a:r>
              <a:rPr lang="en-US" altLang="ja-JP" sz="3200">
                <a:ea typeface="ＭＳ Ｐゴシック" pitchFamily="84" charset="-128"/>
              </a:rPr>
              <a:t> </a:t>
            </a:r>
          </a:p>
          <a:p>
            <a:pPr marL="566738" lvl="1" indent="-109538"/>
            <a:r>
              <a:rPr lang="en-US" altLang="ja-JP">
                <a:ea typeface="ＭＳ Ｐゴシック" pitchFamily="84" charset="-128"/>
              </a:rPr>
              <a:t>Incomplete citations (data on May 10, 2005) </a:t>
            </a:r>
          </a:p>
        </p:txBody>
      </p:sp>
      <p:sp>
        <p:nvSpPr>
          <p:cNvPr id="518163" name="Text Box 19"/>
          <p:cNvSpPr txBox="1">
            <a:spLocks noChangeArrowheads="1"/>
          </p:cNvSpPr>
          <p:nvPr/>
        </p:nvSpPr>
        <p:spPr bwMode="auto">
          <a:xfrm>
            <a:off x="415925" y="3192463"/>
            <a:ext cx="7297738" cy="1676400"/>
          </a:xfrm>
          <a:prstGeom prst="rect">
            <a:avLst/>
          </a:prstGeom>
          <a:noFill/>
          <a:ln w="9525">
            <a:noFill/>
            <a:miter lim="800000"/>
            <a:headEnd/>
            <a:tailEnd/>
          </a:ln>
          <a:effectLst/>
        </p:spPr>
        <p:txBody>
          <a:bodyPr>
            <a:spAutoFit/>
          </a:bodyPr>
          <a:lstStyle/>
          <a:p>
            <a:pPr lvl="2" eaLnBrk="1" hangingPunct="1">
              <a:spcBef>
                <a:spcPct val="30000"/>
              </a:spcBef>
              <a:buFont typeface="Wingdings" pitchFamily="2" charset="2"/>
              <a:buNone/>
            </a:pPr>
            <a:r>
              <a:rPr lang="en-US" altLang="ja-JP" sz="2000">
                <a:solidFill>
                  <a:schemeClr val="accent2"/>
                </a:solidFill>
                <a:latin typeface="Arial" pitchFamily="34" charset="0"/>
                <a:ea typeface="ＭＳ Ｐゴシック" pitchFamily="84" charset="-128"/>
              </a:rPr>
              <a:t>Consensus citation information (</a:t>
            </a:r>
            <a:r>
              <a:rPr lang="en-US" altLang="ja-JP" sz="2000" i="1">
                <a:solidFill>
                  <a:srgbClr val="972D3A"/>
                </a:solidFill>
                <a:latin typeface="Arial" pitchFamily="34" charset="0"/>
                <a:ea typeface="ＭＳ Ｐゴシック" pitchFamily="84" charset="-128"/>
              </a:rPr>
              <a:t>e.g</a:t>
            </a:r>
            <a:r>
              <a:rPr lang="en-US" altLang="ja-JP" sz="2000">
                <a:solidFill>
                  <a:srgbClr val="972D3A"/>
                </a:solidFill>
                <a:latin typeface="Arial" pitchFamily="34" charset="0"/>
                <a:ea typeface="ＭＳ Ｐゴシック" pitchFamily="84" charset="-128"/>
              </a:rPr>
              <a:t>.  Journal abbrev., volume, start-page, end-page, year, PubMed ID</a:t>
            </a:r>
            <a:r>
              <a:rPr lang="en-US" altLang="ja-JP" sz="2000">
                <a:solidFill>
                  <a:schemeClr val="accent2"/>
                </a:solidFill>
                <a:latin typeface="Arial" pitchFamily="34" charset="0"/>
                <a:ea typeface="ＭＳ Ｐゴシック" pitchFamily="84" charset="-128"/>
              </a:rPr>
              <a:t>) in mmCIF files, EBI-MSD database, and PDBj xPSSS annotated database, is completely identical</a:t>
            </a:r>
          </a:p>
          <a:p>
            <a:endParaRPr lang="en-US"/>
          </a:p>
        </p:txBody>
      </p:sp>
      <p:sp>
        <p:nvSpPr>
          <p:cNvPr id="518166" name="Text Box 22"/>
          <p:cNvSpPr txBox="1">
            <a:spLocks noChangeArrowheads="1"/>
          </p:cNvSpPr>
          <p:nvPr/>
        </p:nvSpPr>
        <p:spPr bwMode="auto">
          <a:xfrm>
            <a:off x="1343025" y="4494213"/>
            <a:ext cx="5070475" cy="701675"/>
          </a:xfrm>
          <a:prstGeom prst="rect">
            <a:avLst/>
          </a:prstGeom>
          <a:noFill/>
          <a:ln w="9525">
            <a:noFill/>
            <a:miter lim="800000"/>
            <a:headEnd/>
            <a:tailEnd/>
          </a:ln>
          <a:effectLst/>
        </p:spPr>
        <p:txBody>
          <a:bodyPr>
            <a:spAutoFit/>
          </a:bodyPr>
          <a:lstStyle/>
          <a:p>
            <a:pPr>
              <a:spcBef>
                <a:spcPct val="50000"/>
              </a:spcBef>
            </a:pPr>
            <a:r>
              <a:rPr lang="en-US" altLang="ja-JP" sz="2000">
                <a:solidFill>
                  <a:schemeClr val="accent2"/>
                </a:solidFill>
                <a:latin typeface="Arial" pitchFamily="34" charset="0"/>
                <a:ea typeface="ＭＳ Ｐゴシック" pitchFamily="84" charset="-128"/>
              </a:rPr>
              <a:t>No information about primary citations or “To be published”</a:t>
            </a:r>
            <a:endParaRPr lang="en-US" sz="2800">
              <a:solidFill>
                <a:schemeClr val="accent2"/>
              </a:solidFill>
              <a:latin typeface="Arial" pitchFamily="34" charset="0"/>
              <a:ea typeface="ＭＳ Ｐゴシック" pitchFamily="84" charset="-128"/>
            </a:endParaRPr>
          </a:p>
        </p:txBody>
      </p:sp>
      <p:sp>
        <p:nvSpPr>
          <p:cNvPr id="518167" name="Text Box 23"/>
          <p:cNvSpPr txBox="1">
            <a:spLocks noChangeArrowheads="1"/>
          </p:cNvSpPr>
          <p:nvPr/>
        </p:nvSpPr>
        <p:spPr bwMode="auto">
          <a:xfrm>
            <a:off x="1320800" y="5216525"/>
            <a:ext cx="2682875" cy="396875"/>
          </a:xfrm>
          <a:prstGeom prst="rect">
            <a:avLst/>
          </a:prstGeom>
          <a:noFill/>
          <a:ln w="9525">
            <a:noFill/>
            <a:miter lim="800000"/>
            <a:headEnd/>
            <a:tailEnd/>
          </a:ln>
          <a:effectLst/>
        </p:spPr>
        <p:txBody>
          <a:bodyPr wrap="none">
            <a:spAutoFit/>
          </a:bodyPr>
          <a:lstStyle/>
          <a:p>
            <a:r>
              <a:rPr lang="en-US" altLang="ja-JP" sz="2000">
                <a:solidFill>
                  <a:schemeClr val="accent2"/>
                </a:solidFill>
                <a:latin typeface="Arial" pitchFamily="34" charset="0"/>
                <a:ea typeface="ＭＳ Ｐゴシック" pitchFamily="84" charset="-128"/>
              </a:rPr>
              <a:t>Non-consensus cases</a:t>
            </a:r>
            <a:endParaRPr lang="en-US" sz="2000">
              <a:solidFill>
                <a:schemeClr val="accent2"/>
              </a:solidFill>
              <a:latin typeface="Arial" pitchFamily="34" charset="0"/>
              <a:ea typeface="ＭＳ Ｐゴシック" pitchFamily="84" charset="-128"/>
            </a:endParaRPr>
          </a:p>
        </p:txBody>
      </p:sp>
      <p:sp>
        <p:nvSpPr>
          <p:cNvPr id="518168" name="Text Box 24"/>
          <p:cNvSpPr txBox="1">
            <a:spLocks noChangeArrowheads="1"/>
          </p:cNvSpPr>
          <p:nvPr/>
        </p:nvSpPr>
        <p:spPr bwMode="auto">
          <a:xfrm>
            <a:off x="1098550" y="5622925"/>
            <a:ext cx="5403850" cy="396875"/>
          </a:xfrm>
          <a:prstGeom prst="rect">
            <a:avLst/>
          </a:prstGeom>
          <a:noFill/>
          <a:ln w="9525">
            <a:noFill/>
            <a:miter lim="800000"/>
            <a:headEnd/>
            <a:tailEnd/>
          </a:ln>
          <a:effectLst/>
        </p:spPr>
        <p:txBody>
          <a:bodyPr wrap="none">
            <a:spAutoFit/>
          </a:bodyPr>
          <a:lstStyle/>
          <a:p>
            <a:pPr lvl="3" eaLnBrk="1" hangingPunct="1">
              <a:spcBef>
                <a:spcPct val="30000"/>
              </a:spcBef>
              <a:buFont typeface="Wingdings" pitchFamily="2" charset="2"/>
              <a:buNone/>
            </a:pPr>
            <a:r>
              <a:rPr lang="en-US" altLang="ja-JP" sz="2000">
                <a:solidFill>
                  <a:schemeClr val="accent2"/>
                </a:solidFill>
                <a:latin typeface="Arial" pitchFamily="34" charset="0"/>
                <a:ea typeface="ＭＳ Ｐゴシック" pitchFamily="84" charset="-128"/>
              </a:rPr>
              <a:t>Lack of agreement in  PubMed ID </a:t>
            </a:r>
            <a:endParaRPr lang="en-US"/>
          </a:p>
        </p:txBody>
      </p:sp>
      <p:sp>
        <p:nvSpPr>
          <p:cNvPr id="518169" name="Text Box 25"/>
          <p:cNvSpPr txBox="1">
            <a:spLocks noChangeArrowheads="1"/>
          </p:cNvSpPr>
          <p:nvPr/>
        </p:nvSpPr>
        <p:spPr bwMode="auto">
          <a:xfrm>
            <a:off x="1023938" y="6032500"/>
            <a:ext cx="5670550" cy="396875"/>
          </a:xfrm>
          <a:prstGeom prst="rect">
            <a:avLst/>
          </a:prstGeom>
          <a:noFill/>
          <a:ln w="9525">
            <a:noFill/>
            <a:miter lim="800000"/>
            <a:headEnd/>
            <a:tailEnd/>
          </a:ln>
          <a:effectLst/>
        </p:spPr>
        <p:txBody>
          <a:bodyPr wrap="none">
            <a:spAutoFit/>
          </a:bodyPr>
          <a:lstStyle/>
          <a:p>
            <a:pPr lvl="3" eaLnBrk="1" hangingPunct="1">
              <a:spcBef>
                <a:spcPct val="30000"/>
              </a:spcBef>
              <a:buFont typeface="Wingdings" pitchFamily="2" charset="2"/>
              <a:buNone/>
            </a:pPr>
            <a:r>
              <a:rPr lang="en-US" altLang="ja-JP" sz="2000">
                <a:solidFill>
                  <a:schemeClr val="accent2"/>
                </a:solidFill>
                <a:latin typeface="Arial" pitchFamily="34" charset="0"/>
                <a:ea typeface="ＭＳ Ｐゴシック" pitchFamily="84" charset="-128"/>
              </a:rPr>
              <a:t> Missing  PubMed ID                         	</a:t>
            </a:r>
            <a:endParaRPr lang="en-US"/>
          </a:p>
        </p:txBody>
      </p:sp>
    </p:spTree>
  </p:cSld>
  <p:clrMapOvr>
    <a:masterClrMapping/>
  </p:clrMapOvr>
  <p:transition advClick="0" advTm="3000">
    <p:cover dir="d"/>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8" name="Rectangle 2"/>
          <p:cNvSpPr>
            <a:spLocks noGrp="1" noChangeArrowheads="1"/>
          </p:cNvSpPr>
          <p:nvPr>
            <p:ph type="body" idx="1"/>
          </p:nvPr>
        </p:nvSpPr>
        <p:spPr>
          <a:xfrm>
            <a:off x="581025" y="2289175"/>
            <a:ext cx="8181975" cy="3168650"/>
          </a:xfrm>
        </p:spPr>
        <p:txBody>
          <a:bodyPr/>
          <a:lstStyle/>
          <a:p>
            <a:r>
              <a:rPr lang="en-US" altLang="ja-JP" sz="2400" b="1">
                <a:ea typeface="ＭＳ Ｐゴシック" pitchFamily="84" charset="-128"/>
              </a:rPr>
              <a:t>Construction of a new literature archive</a:t>
            </a:r>
            <a:r>
              <a:rPr lang="en-US" altLang="ja-JP" sz="3200">
                <a:ea typeface="ＭＳ Ｐゴシック" pitchFamily="84" charset="-128"/>
              </a:rPr>
              <a:t> </a:t>
            </a:r>
          </a:p>
          <a:p>
            <a:pPr>
              <a:buFont typeface="Wingdings" pitchFamily="2" charset="2"/>
              <a:buNone/>
            </a:pPr>
            <a:r>
              <a:rPr lang="en-US" altLang="ja-JP" sz="3200">
                <a:ea typeface="ＭＳ Ｐゴシック" pitchFamily="84" charset="-128"/>
              </a:rPr>
              <a:t>  </a:t>
            </a:r>
            <a:r>
              <a:rPr lang="en-US" altLang="ja-JP" sz="2000">
                <a:ea typeface="ＭＳ Ｐゴシック" pitchFamily="84" charset="-128"/>
              </a:rPr>
              <a:t>	A new literature archive is being constructed at PDBj by      collecting primary citations, producing electronic copies as PDF files, and storing them in a TByte hard disk, by using the Osaka University Library with 12,000 journals. </a:t>
            </a:r>
          </a:p>
          <a:p>
            <a:pPr>
              <a:buFont typeface="Wingdings" pitchFamily="2" charset="2"/>
              <a:buNone/>
            </a:pPr>
            <a:r>
              <a:rPr lang="en-US" altLang="ja-JP" sz="2000">
                <a:ea typeface="ＭＳ Ｐゴシック" pitchFamily="84" charset="-128"/>
              </a:rPr>
              <a:t>    </a:t>
            </a:r>
          </a:p>
          <a:p>
            <a:pPr>
              <a:buFont typeface="Wingdings" pitchFamily="2" charset="2"/>
              <a:buNone/>
            </a:pPr>
            <a:r>
              <a:rPr lang="en-US" altLang="ja-JP" sz="2000">
                <a:ea typeface="ＭＳ Ｐゴシック" pitchFamily="84" charset="-128"/>
              </a:rPr>
              <a:t>Currently, </a:t>
            </a:r>
            <a:r>
              <a:rPr lang="en-US" altLang="ja-JP" sz="2000" b="1">
                <a:solidFill>
                  <a:srgbClr val="972D3A"/>
                </a:solidFill>
                <a:ea typeface="ＭＳ Ｐゴシック" pitchFamily="84" charset="-128"/>
              </a:rPr>
              <a:t>~7,000 PDF files</a:t>
            </a:r>
            <a:r>
              <a:rPr lang="en-US" altLang="ja-JP" sz="2000">
                <a:ea typeface="ＭＳ Ｐゴシック" pitchFamily="84" charset="-128"/>
              </a:rPr>
              <a:t> for the primary citations have been curated.</a:t>
            </a:r>
            <a:r>
              <a:rPr lang="en-US" altLang="ja-JP" sz="3200">
                <a:ea typeface="ＭＳ Ｐゴシック" pitchFamily="84" charset="-128"/>
              </a:rPr>
              <a:t> </a:t>
            </a:r>
          </a:p>
        </p:txBody>
      </p:sp>
      <p:sp>
        <p:nvSpPr>
          <p:cNvPr id="464899" name="Rectangle 3"/>
          <p:cNvSpPr>
            <a:spLocks noChangeArrowheads="1"/>
          </p:cNvSpPr>
          <p:nvPr/>
        </p:nvSpPr>
        <p:spPr bwMode="auto">
          <a:xfrm>
            <a:off x="582613" y="6242050"/>
            <a:ext cx="323850" cy="420688"/>
          </a:xfrm>
          <a:prstGeom prst="rect">
            <a:avLst/>
          </a:prstGeom>
          <a:noFill/>
          <a:ln w="9525">
            <a:noFill/>
            <a:miter lim="800000"/>
            <a:headEnd/>
            <a:tailEnd/>
          </a:ln>
          <a:effectLst/>
        </p:spPr>
        <p:txBody>
          <a:bodyPr wrap="none">
            <a:spAutoFit/>
          </a:bodyPr>
          <a:lstStyle/>
          <a:p>
            <a:pPr eaLnBrk="1" hangingPunct="1">
              <a:lnSpc>
                <a:spcPct val="90000"/>
              </a:lnSpc>
              <a:spcBef>
                <a:spcPct val="20000"/>
              </a:spcBef>
              <a:buFont typeface="Wingdings" pitchFamily="2" charset="2"/>
              <a:buChar char="§"/>
            </a:pPr>
            <a:endParaRPr lang="ja-JP" altLang="en-US">
              <a:solidFill>
                <a:schemeClr val="accent2"/>
              </a:solidFill>
              <a:latin typeface="Arial" pitchFamily="34" charset="0"/>
              <a:ea typeface="ＭＳ Ｐゴシック" pitchFamily="84" charset="-128"/>
            </a:endParaRPr>
          </a:p>
        </p:txBody>
      </p:sp>
      <p:sp>
        <p:nvSpPr>
          <p:cNvPr id="464900" name="Rectangle 4"/>
          <p:cNvSpPr>
            <a:spLocks noGrp="1" noChangeArrowheads="1"/>
          </p:cNvSpPr>
          <p:nvPr>
            <p:ph type="title"/>
          </p:nvPr>
        </p:nvSpPr>
        <p:spPr>
          <a:xfrm>
            <a:off x="558800" y="1647825"/>
            <a:ext cx="6934200" cy="609600"/>
          </a:xfrm>
        </p:spPr>
        <p:txBody>
          <a:bodyPr/>
          <a:lstStyle/>
          <a:p>
            <a:r>
              <a:rPr lang="en-US" altLang="ja-JP">
                <a:ea typeface="ＭＳ Ｐゴシック" pitchFamily="84" charset="-128"/>
              </a:rPr>
              <a:t>Strategy (2)</a:t>
            </a:r>
          </a:p>
        </p:txBody>
      </p:sp>
    </p:spTree>
  </p:cSld>
  <p:clrMapOvr>
    <a:masterClrMapping/>
  </p:clrMapOvr>
  <p:transition advClick="0" advTm="3000">
    <p:cover dir="d"/>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5" name="Rectangle 3"/>
          <p:cNvSpPr>
            <a:spLocks noGrp="1" noChangeArrowheads="1"/>
          </p:cNvSpPr>
          <p:nvPr>
            <p:ph type="body" idx="1"/>
          </p:nvPr>
        </p:nvSpPr>
        <p:spPr>
          <a:xfrm>
            <a:off x="547688" y="2286000"/>
            <a:ext cx="7758112" cy="4108450"/>
          </a:xfrm>
        </p:spPr>
        <p:txBody>
          <a:bodyPr/>
          <a:lstStyle/>
          <a:p>
            <a:r>
              <a:rPr lang="en-US" altLang="ja-JP" sz="2400" b="1">
                <a:ea typeface="ＭＳ Ｐゴシック" pitchFamily="84" charset="-128"/>
              </a:rPr>
              <a:t>PDBj effort:</a:t>
            </a:r>
            <a:r>
              <a:rPr lang="en-US" altLang="ja-JP" sz="2400">
                <a:ea typeface="ＭＳ Ｐゴシック" pitchFamily="84" charset="-128"/>
              </a:rPr>
              <a:t>  </a:t>
            </a:r>
            <a:br>
              <a:rPr lang="en-US" altLang="ja-JP" sz="2400">
                <a:ea typeface="ＭＳ Ｐゴシック" pitchFamily="84" charset="-128"/>
              </a:rPr>
            </a:br>
            <a:r>
              <a:rPr lang="en-US" altLang="ja-JP" sz="2000">
                <a:ea typeface="ＭＳ Ｐゴシック" pitchFamily="84" charset="-128"/>
              </a:rPr>
              <a:t>Incomplete citations and citations without PubMed IDs have been manually annotated at PDBj by searching literature databases (PubMed and SciFinder scholar) and reading papers and dissertations for (</a:t>
            </a:r>
            <a:r>
              <a:rPr lang="en-US" altLang="ja-JP" sz="2000" b="1">
                <a:solidFill>
                  <a:srgbClr val="972D3A"/>
                </a:solidFill>
                <a:ea typeface="ＭＳ Ｐゴシック" pitchFamily="84" charset="-128"/>
              </a:rPr>
              <a:t>958 + 3342) 4,258 entries</a:t>
            </a:r>
            <a:endParaRPr lang="en-US" altLang="ja-JP" sz="2000">
              <a:ea typeface="ＭＳ Ｐゴシック" pitchFamily="84" charset="-128"/>
            </a:endParaRPr>
          </a:p>
          <a:p>
            <a:r>
              <a:rPr lang="en-US" altLang="ja-JP" sz="2400" b="1">
                <a:ea typeface="ＭＳ Ｐゴシック" pitchFamily="84" charset="-128"/>
              </a:rPr>
              <a:t>EBI-MSD effort:</a:t>
            </a:r>
            <a:r>
              <a:rPr lang="en-US" altLang="ja-JP" sz="2400">
                <a:ea typeface="ＭＳ Ｐゴシック" pitchFamily="84" charset="-128"/>
              </a:rPr>
              <a:t> </a:t>
            </a:r>
            <a:br>
              <a:rPr lang="en-US" altLang="ja-JP" sz="2400">
                <a:ea typeface="ＭＳ Ｐゴシック" pitchFamily="84" charset="-128"/>
              </a:rPr>
            </a:br>
            <a:r>
              <a:rPr lang="en-US" altLang="ja-JP" sz="2000">
                <a:ea typeface="ＭＳ Ｐゴシック" pitchFamily="84" charset="-128"/>
              </a:rPr>
              <a:t>Citations with PubMed IDs have been confirmed at EBI-MSD for                 </a:t>
            </a:r>
            <a:r>
              <a:rPr lang="en-US" altLang="ja-JP" sz="2000" b="1">
                <a:solidFill>
                  <a:srgbClr val="972D3A"/>
                </a:solidFill>
                <a:ea typeface="ＭＳ Ｐゴシック" pitchFamily="84" charset="-128"/>
              </a:rPr>
              <a:t>10,466 entries</a:t>
            </a:r>
            <a:r>
              <a:rPr lang="en-US" altLang="ja-JP" sz="2400">
                <a:ea typeface="ＭＳ Ｐゴシック" pitchFamily="84" charset="-128"/>
              </a:rPr>
              <a:t> </a:t>
            </a:r>
          </a:p>
          <a:p>
            <a:r>
              <a:rPr lang="en-US" altLang="ja-JP" sz="2400" b="1">
                <a:ea typeface="ＭＳ Ｐゴシック" pitchFamily="84" charset="-128"/>
              </a:rPr>
              <a:t>RCSB-PDB effort:</a:t>
            </a:r>
            <a:r>
              <a:rPr lang="en-US" altLang="ja-JP" sz="2400">
                <a:ea typeface="ＭＳ Ｐゴシック" pitchFamily="84" charset="-128"/>
              </a:rPr>
              <a:t> </a:t>
            </a:r>
            <a:br>
              <a:rPr lang="en-US" altLang="ja-JP" sz="2400">
                <a:ea typeface="ＭＳ Ｐゴシック" pitchFamily="84" charset="-128"/>
              </a:rPr>
            </a:br>
            <a:r>
              <a:rPr lang="en-US" altLang="ja-JP" sz="2000">
                <a:ea typeface="ＭＳ Ｐゴシック" pitchFamily="84" charset="-128"/>
              </a:rPr>
              <a:t>Searching their literature archive for the citations that may exist in the PDB physical archive</a:t>
            </a:r>
          </a:p>
        </p:txBody>
      </p:sp>
      <p:sp>
        <p:nvSpPr>
          <p:cNvPr id="458757" name="Rectangle 5"/>
          <p:cNvSpPr>
            <a:spLocks noGrp="1" noChangeArrowheads="1"/>
          </p:cNvSpPr>
          <p:nvPr>
            <p:ph type="title"/>
          </p:nvPr>
        </p:nvSpPr>
        <p:spPr>
          <a:xfrm>
            <a:off x="581025" y="1524000"/>
            <a:ext cx="6934200" cy="609600"/>
          </a:xfrm>
        </p:spPr>
        <p:txBody>
          <a:bodyPr/>
          <a:lstStyle/>
          <a:p>
            <a:pPr>
              <a:lnSpc>
                <a:spcPct val="100000"/>
              </a:lnSpc>
              <a:spcBef>
                <a:spcPct val="30000"/>
              </a:spcBef>
            </a:pPr>
            <a:r>
              <a:rPr lang="en-US" altLang="ja-JP" sz="3200">
                <a:solidFill>
                  <a:srgbClr val="972D3A"/>
                </a:solidFill>
                <a:ea typeface="ＭＳ Ｐゴシック" pitchFamily="84" charset="-128"/>
              </a:rPr>
              <a:t>Cooperation in the wwPDB</a:t>
            </a:r>
            <a:endParaRPr lang="ja-JP" altLang="en-US" sz="3200" b="0">
              <a:solidFill>
                <a:schemeClr val="tx1"/>
              </a:solidFill>
              <a:ea typeface="ＭＳ Ｐゴシック" pitchFamily="84" charset="-128"/>
            </a:endParaRPr>
          </a:p>
        </p:txBody>
      </p:sp>
    </p:spTree>
  </p:cSld>
  <p:clrMapOvr>
    <a:masterClrMapping/>
  </p:clrMapOvr>
  <p:transition advClick="0" advTm="3000">
    <p:cover dir="d"/>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3" name="Rectangle 3"/>
          <p:cNvSpPr>
            <a:spLocks noGrp="1" noChangeArrowheads="1"/>
          </p:cNvSpPr>
          <p:nvPr>
            <p:ph type="body" idx="1"/>
          </p:nvPr>
        </p:nvSpPr>
        <p:spPr>
          <a:xfrm>
            <a:off x="533400" y="2286000"/>
            <a:ext cx="8893175" cy="4824413"/>
          </a:xfrm>
        </p:spPr>
        <p:txBody>
          <a:bodyPr/>
          <a:lstStyle/>
          <a:p>
            <a:pPr marL="115888" indent="-115888">
              <a:lnSpc>
                <a:spcPct val="80000"/>
              </a:lnSpc>
              <a:spcBef>
                <a:spcPct val="20000"/>
              </a:spcBef>
              <a:tabLst>
                <a:tab pos="115888" algn="l"/>
              </a:tabLst>
            </a:pPr>
            <a:r>
              <a:rPr lang="en-US" altLang="ja-JP" sz="2400" b="1">
                <a:ea typeface="ＭＳ Ｐゴシック" pitchFamily="84" charset="-128"/>
              </a:rPr>
              <a:t>For citations without PubMed IDs (4,258 entries):</a:t>
            </a:r>
            <a:r>
              <a:rPr lang="en-US" altLang="ja-JP" sz="2400">
                <a:ea typeface="ＭＳ Ｐゴシック" pitchFamily="84" charset="-128"/>
              </a:rPr>
              <a:t> </a:t>
            </a:r>
          </a:p>
          <a:p>
            <a:pPr marL="231775" lvl="1" indent="-1588">
              <a:lnSpc>
                <a:spcPct val="80000"/>
              </a:lnSpc>
              <a:spcBef>
                <a:spcPct val="20000"/>
              </a:spcBef>
              <a:buClr>
                <a:srgbClr val="2814A0"/>
              </a:buClr>
              <a:buFont typeface="Wingdings" pitchFamily="2" charset="2"/>
              <a:buChar char="§"/>
              <a:tabLst>
                <a:tab pos="115888" algn="l"/>
              </a:tabLst>
            </a:pPr>
            <a:r>
              <a:rPr lang="en-US" altLang="ja-JP">
                <a:ea typeface="ＭＳ Ｐゴシック" pitchFamily="84" charset="-128"/>
              </a:rPr>
              <a:t> Established the correct primary citations with PubMed IDs:        </a:t>
            </a:r>
            <a:r>
              <a:rPr lang="en-US" altLang="ja-JP" b="1">
                <a:solidFill>
                  <a:srgbClr val="972D3A"/>
                </a:solidFill>
                <a:ea typeface="ＭＳ Ｐゴシック" pitchFamily="84" charset="-128"/>
              </a:rPr>
              <a:t>1,211</a:t>
            </a:r>
          </a:p>
          <a:p>
            <a:pPr marL="231775" lvl="1" indent="-1588">
              <a:lnSpc>
                <a:spcPct val="80000"/>
              </a:lnSpc>
              <a:spcBef>
                <a:spcPct val="20000"/>
              </a:spcBef>
              <a:buClr>
                <a:srgbClr val="2814A0"/>
              </a:buClr>
              <a:buFont typeface="Wingdings" pitchFamily="2" charset="2"/>
              <a:buChar char="§"/>
              <a:tabLst>
                <a:tab pos="115888" algn="l"/>
              </a:tabLst>
            </a:pPr>
            <a:r>
              <a:rPr lang="en-US" altLang="ja-JP">
                <a:ea typeface="ＭＳ Ｐゴシック" pitchFamily="84" charset="-128"/>
              </a:rPr>
              <a:t> Established the correct primary citations without PubMed IDs:      </a:t>
            </a:r>
            <a:r>
              <a:rPr lang="en-US" altLang="ja-JP" b="1">
                <a:solidFill>
                  <a:srgbClr val="972D3A"/>
                </a:solidFill>
                <a:ea typeface="ＭＳ Ｐゴシック" pitchFamily="84" charset="-128"/>
              </a:rPr>
              <a:t>349</a:t>
            </a:r>
          </a:p>
          <a:p>
            <a:pPr marL="231775" lvl="1" indent="-1588">
              <a:lnSpc>
                <a:spcPct val="80000"/>
              </a:lnSpc>
              <a:spcBef>
                <a:spcPct val="20000"/>
              </a:spcBef>
              <a:buClr>
                <a:srgbClr val="2814A0"/>
              </a:buClr>
              <a:buFont typeface="Wingdings" pitchFamily="2" charset="2"/>
              <a:buChar char="§"/>
              <a:tabLst>
                <a:tab pos="115888" algn="l"/>
              </a:tabLst>
            </a:pPr>
            <a:r>
              <a:rPr lang="en-US" altLang="ja-JP">
                <a:ea typeface="ＭＳ Ｐゴシック" pitchFamily="84" charset="-128"/>
              </a:rPr>
              <a:t> Structural genomics primary citations may not be published:         </a:t>
            </a:r>
            <a:r>
              <a:rPr lang="en-US" altLang="ja-JP" b="1">
                <a:solidFill>
                  <a:srgbClr val="972D3A"/>
                </a:solidFill>
                <a:ea typeface="ＭＳ Ｐゴシック" pitchFamily="84" charset="-128"/>
              </a:rPr>
              <a:t>693</a:t>
            </a:r>
          </a:p>
          <a:p>
            <a:pPr marL="231775" lvl="1" indent="-1588">
              <a:lnSpc>
                <a:spcPct val="80000"/>
              </a:lnSpc>
              <a:spcBef>
                <a:spcPct val="20000"/>
              </a:spcBef>
              <a:buClr>
                <a:srgbClr val="2814A0"/>
              </a:buClr>
              <a:buFont typeface="Wingdings" pitchFamily="2" charset="2"/>
              <a:buChar char="§"/>
              <a:tabLst>
                <a:tab pos="115888" algn="l"/>
              </a:tabLst>
            </a:pPr>
            <a:r>
              <a:rPr lang="en-US" altLang="ja-JP">
                <a:ea typeface="ＭＳ Ｐゴシック" pitchFamily="84" charset="-128"/>
              </a:rPr>
              <a:t> Confirmed that the citation is “Unpublished” by the authors:            </a:t>
            </a:r>
            <a:r>
              <a:rPr lang="en-US" altLang="ja-JP" b="1">
                <a:solidFill>
                  <a:srgbClr val="972D3A"/>
                </a:solidFill>
                <a:ea typeface="ＭＳ Ｐゴシック" pitchFamily="84" charset="-128"/>
              </a:rPr>
              <a:t>73</a:t>
            </a:r>
          </a:p>
          <a:p>
            <a:pPr marL="231775" lvl="1" indent="-1588">
              <a:lnSpc>
                <a:spcPct val="80000"/>
              </a:lnSpc>
              <a:spcBef>
                <a:spcPct val="20000"/>
              </a:spcBef>
              <a:buClr>
                <a:srgbClr val="2814A0"/>
              </a:buClr>
              <a:buFont typeface="Wingdings" pitchFamily="2" charset="2"/>
              <a:buChar char="§"/>
              <a:tabLst>
                <a:tab pos="115888" algn="l"/>
              </a:tabLst>
            </a:pPr>
            <a:r>
              <a:rPr lang="en-US" altLang="ja-JP">
                <a:ea typeface="ＭＳ Ｐゴシック" pitchFamily="84" charset="-128"/>
              </a:rPr>
              <a:t> Obsolete or replaced ID after May 10, 2005:                                    </a:t>
            </a:r>
            <a:r>
              <a:rPr lang="en-US" altLang="ja-JP" b="1">
                <a:solidFill>
                  <a:srgbClr val="972D3A"/>
                </a:solidFill>
                <a:ea typeface="ＭＳ Ｐゴシック" pitchFamily="84" charset="-128"/>
              </a:rPr>
              <a:t>65</a:t>
            </a:r>
            <a:r>
              <a:rPr lang="en-US" altLang="ja-JP">
                <a:ea typeface="ＭＳ Ｐゴシック" pitchFamily="84" charset="-128"/>
              </a:rPr>
              <a:t>  </a:t>
            </a:r>
          </a:p>
          <a:p>
            <a:pPr marL="231775" lvl="1" indent="-1588">
              <a:lnSpc>
                <a:spcPct val="80000"/>
              </a:lnSpc>
              <a:spcBef>
                <a:spcPct val="20000"/>
              </a:spcBef>
              <a:buClr>
                <a:srgbClr val="2814A0"/>
              </a:buClr>
              <a:buFont typeface="Wingdings" pitchFamily="2" charset="2"/>
              <a:buChar char="§"/>
              <a:tabLst>
                <a:tab pos="115888" algn="l"/>
              </a:tabLst>
            </a:pPr>
            <a:r>
              <a:rPr lang="en-US" altLang="ja-JP">
                <a:ea typeface="ＭＳ Ｐゴシック" pitchFamily="84" charset="-128"/>
              </a:rPr>
              <a:t> Stopped remediation for Theoretical models:                                 </a:t>
            </a:r>
            <a:r>
              <a:rPr lang="en-US" altLang="ja-JP" b="1">
                <a:solidFill>
                  <a:srgbClr val="972D3A"/>
                </a:solidFill>
                <a:ea typeface="ＭＳ Ｐゴシック" pitchFamily="84" charset="-128"/>
              </a:rPr>
              <a:t>383</a:t>
            </a:r>
          </a:p>
          <a:p>
            <a:pPr marL="231775" lvl="1" indent="-1588">
              <a:lnSpc>
                <a:spcPct val="80000"/>
              </a:lnSpc>
              <a:spcBef>
                <a:spcPct val="20000"/>
              </a:spcBef>
              <a:tabLst>
                <a:tab pos="115888" algn="l"/>
              </a:tabLst>
            </a:pPr>
            <a:r>
              <a:rPr lang="en-US" altLang="ja-JP">
                <a:ea typeface="ＭＳ Ｐゴシック" pitchFamily="84" charset="-128"/>
              </a:rPr>
              <a:t>                                                                                             </a:t>
            </a:r>
            <a:r>
              <a:rPr lang="en-US" altLang="ja-JP" b="1">
                <a:solidFill>
                  <a:srgbClr val="972D3A"/>
                </a:solidFill>
                <a:ea typeface="ＭＳ Ｐゴシック" pitchFamily="84" charset="-128"/>
              </a:rPr>
              <a:t>total:  2,774 </a:t>
            </a:r>
          </a:p>
          <a:p>
            <a:pPr marL="231775" lvl="1" indent="-1588">
              <a:lnSpc>
                <a:spcPct val="80000"/>
              </a:lnSpc>
              <a:spcBef>
                <a:spcPct val="20000"/>
              </a:spcBef>
              <a:tabLst>
                <a:tab pos="115888" algn="l"/>
              </a:tabLst>
            </a:pPr>
            <a:r>
              <a:rPr lang="en-US" altLang="ja-JP">
                <a:ea typeface="ＭＳ Ｐゴシック" pitchFamily="84" charset="-128"/>
              </a:rPr>
              <a:t>(The remaining </a:t>
            </a:r>
            <a:r>
              <a:rPr lang="en-US" altLang="ja-JP" b="1">
                <a:solidFill>
                  <a:srgbClr val="972D3A"/>
                </a:solidFill>
                <a:ea typeface="ＭＳ Ｐゴシック" pitchFamily="84" charset="-128"/>
              </a:rPr>
              <a:t>1,526</a:t>
            </a:r>
            <a:r>
              <a:rPr lang="en-US" altLang="ja-JP">
                <a:ea typeface="ＭＳ Ｐゴシック" pitchFamily="84" charset="-128"/>
              </a:rPr>
              <a:t> are still being annotated at PDBj)</a:t>
            </a:r>
          </a:p>
          <a:p>
            <a:pPr marL="115888" indent="-115888">
              <a:lnSpc>
                <a:spcPct val="80000"/>
              </a:lnSpc>
              <a:spcBef>
                <a:spcPct val="20000"/>
              </a:spcBef>
              <a:tabLst>
                <a:tab pos="115888" algn="l"/>
              </a:tabLst>
            </a:pPr>
            <a:r>
              <a:rPr lang="en-US" altLang="ja-JP" sz="2400" b="1">
                <a:ea typeface="ＭＳ Ｐゴシック" pitchFamily="84" charset="-128"/>
              </a:rPr>
              <a:t>For citations with PubMed IDs (10,466)</a:t>
            </a:r>
            <a:endParaRPr lang="en-US" altLang="ja-JP" sz="2400">
              <a:ea typeface="ＭＳ Ｐゴシック" pitchFamily="84" charset="-128"/>
            </a:endParaRPr>
          </a:p>
          <a:p>
            <a:pPr marL="231775" lvl="1" indent="-1588">
              <a:lnSpc>
                <a:spcPct val="80000"/>
              </a:lnSpc>
              <a:spcBef>
                <a:spcPct val="20000"/>
              </a:spcBef>
              <a:buClr>
                <a:schemeClr val="accent2"/>
              </a:buClr>
              <a:buFont typeface="Wingdings" pitchFamily="2" charset="2"/>
              <a:buChar char="§"/>
              <a:tabLst>
                <a:tab pos="115888" algn="l"/>
              </a:tabLst>
            </a:pPr>
            <a:r>
              <a:rPr lang="en-US" altLang="ja-JP">
                <a:ea typeface="ＭＳ Ｐゴシック" pitchFamily="84" charset="-128"/>
              </a:rPr>
              <a:t> MSD-EBI annotated:                                                                    </a:t>
            </a:r>
            <a:r>
              <a:rPr lang="en-US" altLang="ja-JP" b="1">
                <a:solidFill>
                  <a:srgbClr val="972D3A"/>
                </a:solidFill>
                <a:ea typeface="ＭＳ Ｐゴシック" pitchFamily="84" charset="-128"/>
              </a:rPr>
              <a:t>6,773</a:t>
            </a:r>
          </a:p>
          <a:p>
            <a:pPr marL="231775" lvl="1" indent="-1588">
              <a:lnSpc>
                <a:spcPct val="80000"/>
              </a:lnSpc>
              <a:spcBef>
                <a:spcPct val="20000"/>
              </a:spcBef>
              <a:buClr>
                <a:schemeClr val="accent2"/>
              </a:buClr>
              <a:buFont typeface="Wingdings" pitchFamily="2" charset="2"/>
              <a:buChar char="§"/>
              <a:tabLst>
                <a:tab pos="115888" algn="l"/>
              </a:tabLst>
            </a:pPr>
            <a:r>
              <a:rPr lang="en-US" altLang="ja-JP">
                <a:ea typeface="ＭＳ Ｐゴシック" pitchFamily="84" charset="-128"/>
              </a:rPr>
              <a:t> RCSB annotated:                                                                         </a:t>
            </a:r>
            <a:r>
              <a:rPr lang="en-US" altLang="ja-JP" b="1">
                <a:solidFill>
                  <a:srgbClr val="972D3A"/>
                </a:solidFill>
                <a:ea typeface="ＭＳ Ｐゴシック" pitchFamily="84" charset="-128"/>
              </a:rPr>
              <a:t>3,634</a:t>
            </a:r>
          </a:p>
          <a:p>
            <a:pPr marL="231775" lvl="1" indent="-1588">
              <a:lnSpc>
                <a:spcPct val="80000"/>
              </a:lnSpc>
              <a:spcBef>
                <a:spcPct val="20000"/>
              </a:spcBef>
              <a:buClr>
                <a:schemeClr val="accent2"/>
              </a:buClr>
              <a:buFont typeface="Wingdings" pitchFamily="2" charset="2"/>
              <a:buChar char="§"/>
              <a:tabLst>
                <a:tab pos="115888" algn="l"/>
              </a:tabLst>
            </a:pPr>
            <a:r>
              <a:rPr lang="en-US" altLang="ja-JP">
                <a:solidFill>
                  <a:srgbClr val="4851A4"/>
                </a:solidFill>
                <a:ea typeface="ＭＳ Ｐゴシック" pitchFamily="84" charset="-128"/>
              </a:rPr>
              <a:t> PDBj annotated:                                                                                </a:t>
            </a:r>
            <a:r>
              <a:rPr lang="en-US" altLang="ja-JP" b="1">
                <a:solidFill>
                  <a:srgbClr val="972D3A"/>
                </a:solidFill>
                <a:ea typeface="ＭＳ Ｐゴシック" pitchFamily="84" charset="-128"/>
              </a:rPr>
              <a:t>59</a:t>
            </a:r>
          </a:p>
          <a:p>
            <a:pPr marL="231775" lvl="1" indent="-1588">
              <a:lnSpc>
                <a:spcPct val="80000"/>
              </a:lnSpc>
              <a:buClr>
                <a:schemeClr val="accent2"/>
              </a:buClr>
              <a:tabLst>
                <a:tab pos="115888" algn="l"/>
              </a:tabLst>
            </a:pPr>
            <a:endParaRPr lang="en-US" altLang="ja-JP" b="1">
              <a:solidFill>
                <a:srgbClr val="972D3A"/>
              </a:solidFill>
              <a:ea typeface="ＭＳ Ｐゴシック" pitchFamily="84" charset="-128"/>
            </a:endParaRPr>
          </a:p>
        </p:txBody>
      </p:sp>
      <p:sp>
        <p:nvSpPr>
          <p:cNvPr id="460802" name="Rectangle 2"/>
          <p:cNvSpPr>
            <a:spLocks noGrp="1" noChangeArrowheads="1"/>
          </p:cNvSpPr>
          <p:nvPr>
            <p:ph type="title"/>
          </p:nvPr>
        </p:nvSpPr>
        <p:spPr>
          <a:xfrm>
            <a:off x="561975" y="1628775"/>
            <a:ext cx="6934200" cy="609600"/>
          </a:xfrm>
        </p:spPr>
        <p:txBody>
          <a:bodyPr/>
          <a:lstStyle/>
          <a:p>
            <a:r>
              <a:rPr lang="en-US" altLang="ja-JP">
                <a:ea typeface="ＭＳ Ｐゴシック" pitchFamily="84" charset="-128"/>
              </a:rPr>
              <a:t>Results</a:t>
            </a:r>
          </a:p>
        </p:txBody>
      </p:sp>
    </p:spTree>
  </p:cSld>
  <p:clrMapOvr>
    <a:masterClrMapping/>
  </p:clrMapOvr>
  <p:transition advClick="0" advTm="3000">
    <p:cover dir="d"/>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8" name="Rectangle 2"/>
          <p:cNvSpPr>
            <a:spLocks noGrp="1" noChangeArrowheads="1"/>
          </p:cNvSpPr>
          <p:nvPr>
            <p:ph type="title"/>
          </p:nvPr>
        </p:nvSpPr>
        <p:spPr>
          <a:xfrm>
            <a:off x="576263" y="1738313"/>
            <a:ext cx="6934200" cy="609600"/>
          </a:xfrm>
        </p:spPr>
        <p:txBody>
          <a:bodyPr/>
          <a:lstStyle/>
          <a:p>
            <a:r>
              <a:rPr lang="en-US" altLang="ja-JP">
                <a:ea typeface="ＭＳ Ｐゴシック" pitchFamily="84" charset="-128"/>
              </a:rPr>
              <a:t>Next Action</a:t>
            </a:r>
            <a:br>
              <a:rPr lang="en-US" altLang="ja-JP">
                <a:ea typeface="ＭＳ Ｐゴシック" pitchFamily="84" charset="-128"/>
              </a:rPr>
            </a:br>
            <a:endParaRPr lang="en-US" altLang="ja-JP">
              <a:ea typeface="ＭＳ Ｐゴシック" pitchFamily="84" charset="-128"/>
            </a:endParaRPr>
          </a:p>
        </p:txBody>
      </p:sp>
      <p:sp>
        <p:nvSpPr>
          <p:cNvPr id="454659" name="Rectangle 3"/>
          <p:cNvSpPr>
            <a:spLocks noGrp="1" noChangeArrowheads="1"/>
          </p:cNvSpPr>
          <p:nvPr>
            <p:ph type="body" idx="1"/>
          </p:nvPr>
        </p:nvSpPr>
        <p:spPr>
          <a:xfrm>
            <a:off x="554038" y="2255838"/>
            <a:ext cx="8208962" cy="4968875"/>
          </a:xfrm>
        </p:spPr>
        <p:txBody>
          <a:bodyPr/>
          <a:lstStyle/>
          <a:p>
            <a:r>
              <a:rPr lang="en-US" altLang="ja-JP" sz="2400">
                <a:ea typeface="ＭＳ Ｐゴシック" pitchFamily="84" charset="-128"/>
              </a:rPr>
              <a:t>The remediation of the primary citation will be completed </a:t>
            </a:r>
          </a:p>
          <a:p>
            <a:r>
              <a:rPr lang="en-US" altLang="ja-JP" sz="2400">
                <a:ea typeface="ＭＳ Ｐゴシック" pitchFamily="84" charset="-128"/>
              </a:rPr>
              <a:t>A new electronic literature archive will be created</a:t>
            </a:r>
          </a:p>
          <a:p>
            <a:r>
              <a:rPr lang="en-US" altLang="ja-JP" sz="2400">
                <a:ea typeface="ＭＳ Ｐゴシック" pitchFamily="84" charset="-128"/>
              </a:rPr>
              <a:t>The remediated citation information will be added to the archival files in </a:t>
            </a:r>
            <a:r>
              <a:rPr lang="en-US" altLang="ja-JP" sz="2400">
                <a:solidFill>
                  <a:srgbClr val="972D3A"/>
                </a:solidFill>
                <a:ea typeface="ＭＳ Ｐゴシック" pitchFamily="84" charset="-128"/>
              </a:rPr>
              <a:t>PDB, mmCIF, and PDBML formats</a:t>
            </a:r>
            <a:endParaRPr lang="en-US" altLang="ja-JP" sz="2400">
              <a:ea typeface="ＭＳ Ｐゴシック" pitchFamily="84" charset="-128"/>
            </a:endParaRPr>
          </a:p>
          <a:p>
            <a:r>
              <a:rPr lang="en-US" altLang="ja-JP" sz="2400">
                <a:ea typeface="ＭＳ Ｐゴシック" pitchFamily="84" charset="-128"/>
              </a:rPr>
              <a:t>Experience gained in this remediation effort will be used to shape future annotation of citation data  </a:t>
            </a:r>
          </a:p>
          <a:p>
            <a:r>
              <a:rPr lang="en-US" altLang="ja-JP" sz="2400">
                <a:solidFill>
                  <a:srgbClr val="972D3A"/>
                </a:solidFill>
                <a:ea typeface="ＭＳ Ｐゴシック" pitchFamily="84" charset="-128"/>
              </a:rPr>
              <a:t>The original citation information in the legacy data should be retained </a:t>
            </a:r>
          </a:p>
        </p:txBody>
      </p:sp>
    </p:spTree>
  </p:cSld>
  <p:clrMapOvr>
    <a:masterClrMapping/>
  </p:clrMapOvr>
  <p:transition advClick="0" advTm="3000">
    <p:cover dir="d"/>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2" name="Text Box 2"/>
          <p:cNvSpPr txBox="1">
            <a:spLocks noChangeArrowheads="1"/>
          </p:cNvSpPr>
          <p:nvPr/>
        </p:nvSpPr>
        <p:spPr bwMode="auto">
          <a:xfrm>
            <a:off x="0" y="2819400"/>
            <a:ext cx="8915400" cy="914400"/>
          </a:xfrm>
          <a:prstGeom prst="rect">
            <a:avLst/>
          </a:prstGeom>
          <a:noFill/>
          <a:ln w="9525">
            <a:noFill/>
            <a:miter lim="800000"/>
            <a:headEnd/>
            <a:tailEnd/>
          </a:ln>
          <a:effectLst/>
        </p:spPr>
        <p:txBody>
          <a:bodyPr>
            <a:spAutoFit/>
          </a:bodyPr>
          <a:lstStyle/>
          <a:p>
            <a:pPr algn="ctr"/>
            <a:r>
              <a:rPr lang="en-GB" sz="5400" b="1">
                <a:solidFill>
                  <a:srgbClr val="972D3A"/>
                </a:solidFill>
                <a:latin typeface="Arial" pitchFamily="34" charset="0"/>
              </a:rPr>
              <a:t>NMR Data</a:t>
            </a:r>
          </a:p>
        </p:txBody>
      </p:sp>
    </p:spTree>
  </p:cSld>
  <p:clrMapOvr>
    <a:masterClrMapping/>
  </p:clrMapOvr>
  <p:transition advClick="0" advTm="3000">
    <p:cover dir="d"/>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2"/>
          <p:cNvSpPr>
            <a:spLocks noGrp="1" noChangeArrowheads="1"/>
          </p:cNvSpPr>
          <p:nvPr>
            <p:ph type="title"/>
          </p:nvPr>
        </p:nvSpPr>
        <p:spPr>
          <a:xfrm>
            <a:off x="581025" y="1662113"/>
            <a:ext cx="6934200" cy="609600"/>
          </a:xfrm>
        </p:spPr>
        <p:txBody>
          <a:bodyPr/>
          <a:lstStyle/>
          <a:p>
            <a:r>
              <a:rPr lang="en-US" altLang="ja-JP">
                <a:ea typeface="ＭＳ Ｐゴシック" pitchFamily="84" charset="-128"/>
              </a:rPr>
              <a:t>NMR Depositions</a:t>
            </a:r>
          </a:p>
        </p:txBody>
      </p:sp>
      <p:sp>
        <p:nvSpPr>
          <p:cNvPr id="372739" name="Rectangle 3"/>
          <p:cNvSpPr>
            <a:spLocks noGrp="1" noChangeArrowheads="1"/>
          </p:cNvSpPr>
          <p:nvPr>
            <p:ph type="body" idx="1"/>
          </p:nvPr>
        </p:nvSpPr>
        <p:spPr>
          <a:xfrm>
            <a:off x="581025" y="2247900"/>
            <a:ext cx="7772400" cy="4114800"/>
          </a:xfrm>
        </p:spPr>
        <p:txBody>
          <a:bodyPr/>
          <a:lstStyle/>
          <a:p>
            <a:r>
              <a:rPr lang="en-US" altLang="ja-JP" sz="2400">
                <a:ea typeface="ＭＳ Ｐゴシック" pitchFamily="84" charset="-128"/>
              </a:rPr>
              <a:t>Chemical shifts and other primary experimental data deposited to BMRB</a:t>
            </a:r>
          </a:p>
          <a:p>
            <a:r>
              <a:rPr lang="en-US" altLang="ja-JP" sz="2400">
                <a:ea typeface="ＭＳ Ｐゴシック" pitchFamily="84" charset="-128"/>
              </a:rPr>
              <a:t>Coordinate and meta data deposited to all                 wwPDB sites</a:t>
            </a:r>
          </a:p>
        </p:txBody>
      </p:sp>
    </p:spTree>
  </p:cSld>
  <p:clrMapOvr>
    <a:masterClrMapping/>
  </p:clrMapOvr>
  <p:transition advClick="0" advTm="3000">
    <p:cover dir="d"/>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370" name="Rectangle 2"/>
          <p:cNvSpPr>
            <a:spLocks noGrp="1" noChangeArrowheads="1"/>
          </p:cNvSpPr>
          <p:nvPr>
            <p:ph type="title"/>
          </p:nvPr>
        </p:nvSpPr>
        <p:spPr>
          <a:xfrm>
            <a:off x="571500" y="1647825"/>
            <a:ext cx="6934200" cy="609600"/>
          </a:xfrm>
        </p:spPr>
        <p:txBody>
          <a:bodyPr/>
          <a:lstStyle/>
          <a:p>
            <a:r>
              <a:rPr lang="en-US" altLang="ja-JP">
                <a:ea typeface="ＭＳ Ｐゴシック" pitchFamily="84" charset="-128"/>
              </a:rPr>
              <a:t>BMRB Interactions</a:t>
            </a:r>
          </a:p>
        </p:txBody>
      </p:sp>
      <p:sp>
        <p:nvSpPr>
          <p:cNvPr id="442371" name="Rectangle 3"/>
          <p:cNvSpPr>
            <a:spLocks noGrp="1" noChangeArrowheads="1"/>
          </p:cNvSpPr>
          <p:nvPr>
            <p:ph type="body" idx="1"/>
          </p:nvPr>
        </p:nvSpPr>
        <p:spPr>
          <a:xfrm>
            <a:off x="571500" y="2247900"/>
            <a:ext cx="7772400" cy="4114800"/>
          </a:xfrm>
        </p:spPr>
        <p:txBody>
          <a:bodyPr/>
          <a:lstStyle/>
          <a:p>
            <a:r>
              <a:rPr lang="en-US" altLang="ja-JP" sz="2400" b="1">
                <a:ea typeface="ＭＳ Ｐゴシック" pitchFamily="84" charset="-128"/>
              </a:rPr>
              <a:t>RCSB</a:t>
            </a:r>
          </a:p>
          <a:p>
            <a:pPr lvl="1">
              <a:buFont typeface="Wingdings" pitchFamily="2" charset="2"/>
              <a:buChar char="§"/>
            </a:pPr>
            <a:r>
              <a:rPr lang="en-US" altLang="ja-JP">
                <a:ea typeface="ＭＳ Ｐゴシック" pitchFamily="84" charset="-128"/>
              </a:rPr>
              <a:t>ADIT-NMR for joint BMRB PDB deposition</a:t>
            </a:r>
          </a:p>
          <a:p>
            <a:pPr lvl="1">
              <a:buFont typeface="Wingdings" pitchFamily="2" charset="2"/>
              <a:buChar char="§"/>
            </a:pPr>
            <a:r>
              <a:rPr lang="en-US" altLang="ja-JP">
                <a:ea typeface="ＭＳ Ｐゴシック" pitchFamily="84" charset="-128"/>
              </a:rPr>
              <a:t>Will require BMRB to issue PDB ID</a:t>
            </a:r>
          </a:p>
          <a:p>
            <a:r>
              <a:rPr lang="en-US" altLang="ja-JP" sz="2400" b="1">
                <a:ea typeface="ＭＳ Ｐゴシック" pitchFamily="84" charset="-128"/>
              </a:rPr>
              <a:t>PDBj at Osaka</a:t>
            </a:r>
            <a:r>
              <a:rPr lang="en-US" altLang="ja-JP" sz="2400">
                <a:ea typeface="ＭＳ Ｐゴシック" pitchFamily="84" charset="-128"/>
              </a:rPr>
              <a:t> (Prof. Hideo Akutsu)</a:t>
            </a:r>
          </a:p>
          <a:p>
            <a:pPr lvl="1">
              <a:buFont typeface="Wingdings" pitchFamily="2" charset="2"/>
              <a:buChar char="§"/>
            </a:pPr>
            <a:r>
              <a:rPr lang="en-US" altLang="ja-JP">
                <a:ea typeface="ＭＳ Ｐゴシック" pitchFamily="84" charset="-128"/>
              </a:rPr>
              <a:t>Mirror deposition and processing of NMR experimental data</a:t>
            </a:r>
          </a:p>
          <a:p>
            <a:r>
              <a:rPr lang="en-US" altLang="ja-JP" sz="2400" b="1">
                <a:ea typeface="ＭＳ Ｐゴシック" pitchFamily="84" charset="-128"/>
              </a:rPr>
              <a:t>EBI </a:t>
            </a:r>
            <a:r>
              <a:rPr lang="en-US" altLang="ja-JP" sz="2400">
                <a:ea typeface="ＭＳ Ｐゴシック" pitchFamily="84" charset="-128"/>
              </a:rPr>
              <a:t>(Wim Vranken)</a:t>
            </a:r>
          </a:p>
          <a:p>
            <a:pPr lvl="1">
              <a:buFont typeface="Wingdings" pitchFamily="2" charset="2"/>
              <a:buChar char="§"/>
            </a:pPr>
            <a:r>
              <a:rPr lang="en-US" altLang="ja-JP">
                <a:ea typeface="ＭＳ Ｐゴシック" pitchFamily="84" charset="-128"/>
              </a:rPr>
              <a:t>RECOORD-recalculations of NMR structures using normalized and filtered PDB restraint files</a:t>
            </a:r>
          </a:p>
        </p:txBody>
      </p:sp>
    </p:spTree>
  </p:cSld>
  <p:clrMapOvr>
    <a:masterClrMapping/>
  </p:clrMapOvr>
  <p:transition advClick="0" advTm="3000">
    <p:cover dir="d"/>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0" name="Rectangle 2"/>
          <p:cNvSpPr>
            <a:spLocks noGrp="1" noChangeArrowheads="1"/>
          </p:cNvSpPr>
          <p:nvPr>
            <p:ph type="title"/>
          </p:nvPr>
        </p:nvSpPr>
        <p:spPr>
          <a:xfrm>
            <a:off x="581025" y="1752600"/>
            <a:ext cx="8305800" cy="609600"/>
          </a:xfrm>
        </p:spPr>
        <p:txBody>
          <a:bodyPr/>
          <a:lstStyle/>
          <a:p>
            <a:pPr>
              <a:lnSpc>
                <a:spcPct val="100000"/>
              </a:lnSpc>
              <a:spcBef>
                <a:spcPct val="5000"/>
              </a:spcBef>
            </a:pPr>
            <a:r>
              <a:rPr lang="en-US" altLang="ja-JP" sz="3200">
                <a:ea typeface="ＭＳ Ｐゴシック" pitchFamily="84" charset="-128"/>
              </a:rPr>
              <a:t>Collaboration between                         BMRB and PDBj </a:t>
            </a:r>
          </a:p>
        </p:txBody>
      </p:sp>
      <p:sp>
        <p:nvSpPr>
          <p:cNvPr id="467971" name="Rectangle 3"/>
          <p:cNvSpPr>
            <a:spLocks noGrp="1" noChangeArrowheads="1"/>
          </p:cNvSpPr>
          <p:nvPr>
            <p:ph type="body" idx="1"/>
          </p:nvPr>
        </p:nvSpPr>
        <p:spPr>
          <a:xfrm>
            <a:off x="581025" y="2640013"/>
            <a:ext cx="8610600" cy="4751387"/>
          </a:xfrm>
        </p:spPr>
        <p:txBody>
          <a:bodyPr/>
          <a:lstStyle/>
          <a:p>
            <a:pPr marL="174625" indent="-174625"/>
            <a:r>
              <a:rPr lang="en-US" altLang="ja-JP" sz="2400">
                <a:ea typeface="ＭＳ Ｐゴシック" pitchFamily="84" charset="-128"/>
              </a:rPr>
              <a:t>Mirror deposition processing of NMR experimental data for BMRB with two curators from August 2005</a:t>
            </a:r>
          </a:p>
          <a:p>
            <a:pPr marL="174625" indent="-174625"/>
            <a:r>
              <a:rPr lang="en-US" altLang="ja-JP" sz="2400">
                <a:ea typeface="ＭＳ Ｐゴシック" pitchFamily="84" charset="-128"/>
              </a:rPr>
              <a:t>Establishment of a reliable data flow and a common annotation system in the BMRB/PDBj database management system</a:t>
            </a:r>
          </a:p>
          <a:p>
            <a:pPr marL="174625" indent="-174625"/>
            <a:r>
              <a:rPr lang="en-US" altLang="ja-JP" sz="2400">
                <a:ea typeface="ＭＳ Ｐゴシック" pitchFamily="84" charset="-128"/>
              </a:rPr>
              <a:t>Cooperation with RIKEN-Structural Genomics group to find  a smooth data deposition scheme both for PDBj and BMRB</a:t>
            </a:r>
          </a:p>
          <a:p>
            <a:pPr marL="174625" indent="-174625"/>
            <a:r>
              <a:rPr lang="en-US" altLang="ja-JP" sz="2400">
                <a:ea typeface="ＭＳ Ｐゴシック" pitchFamily="84" charset="-128"/>
              </a:rPr>
              <a:t>Development of ontology for the solid-state NMR for biological molecules</a:t>
            </a:r>
          </a:p>
        </p:txBody>
      </p:sp>
    </p:spTree>
  </p:cSld>
  <p:clrMapOvr>
    <a:masterClrMapping/>
  </p:clrMapOvr>
  <p:transition advClick="0" advTm="3000">
    <p:cover dir="d"/>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4" name="Text Box 2"/>
          <p:cNvSpPr txBox="1">
            <a:spLocks noChangeArrowheads="1"/>
          </p:cNvSpPr>
          <p:nvPr/>
        </p:nvSpPr>
        <p:spPr bwMode="auto">
          <a:xfrm>
            <a:off x="0" y="2743200"/>
            <a:ext cx="9144000" cy="914400"/>
          </a:xfrm>
          <a:prstGeom prst="rect">
            <a:avLst/>
          </a:prstGeom>
          <a:noFill/>
          <a:ln w="9525">
            <a:noFill/>
            <a:miter lim="800000"/>
            <a:headEnd/>
            <a:tailEnd/>
          </a:ln>
          <a:effectLst/>
        </p:spPr>
        <p:txBody>
          <a:bodyPr>
            <a:spAutoFit/>
          </a:bodyPr>
          <a:lstStyle/>
          <a:p>
            <a:pPr algn="ctr"/>
            <a:r>
              <a:rPr lang="en-GB" sz="5400" b="1">
                <a:solidFill>
                  <a:srgbClr val="972D3A"/>
                </a:solidFill>
                <a:latin typeface="Arial" pitchFamily="34" charset="0"/>
              </a:rPr>
              <a:t>EM Data</a:t>
            </a:r>
          </a:p>
        </p:txBody>
      </p:sp>
    </p:spTree>
  </p:cSld>
  <p:clrMapOvr>
    <a:masterClrMapping/>
  </p:clrMapOvr>
  <p:transition advClick="0" advTm="3000">
    <p:cover dir="d"/>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2" name="Rectangle 2"/>
          <p:cNvSpPr>
            <a:spLocks noGrp="1" noChangeArrowheads="1"/>
          </p:cNvSpPr>
          <p:nvPr>
            <p:ph type="title" idx="4294967295"/>
          </p:nvPr>
        </p:nvSpPr>
        <p:spPr>
          <a:xfrm>
            <a:off x="609600" y="1524000"/>
            <a:ext cx="6477000" cy="609600"/>
          </a:xfrm>
        </p:spPr>
        <p:txBody>
          <a:bodyPr/>
          <a:lstStyle/>
          <a:p>
            <a:pPr>
              <a:lnSpc>
                <a:spcPct val="100000"/>
              </a:lnSpc>
              <a:spcBef>
                <a:spcPct val="30000"/>
              </a:spcBef>
            </a:pPr>
            <a:r>
              <a:rPr lang="en-US" altLang="ja-JP">
                <a:ea typeface="ＭＳ Ｐゴシック" pitchFamily="84" charset="-128"/>
              </a:rPr>
              <a:t>wwPDB and EM</a:t>
            </a:r>
          </a:p>
        </p:txBody>
      </p:sp>
      <p:sp>
        <p:nvSpPr>
          <p:cNvPr id="384003" name="Text Box 3"/>
          <p:cNvSpPr txBox="1">
            <a:spLocks noChangeArrowheads="1"/>
          </p:cNvSpPr>
          <p:nvPr/>
        </p:nvSpPr>
        <p:spPr bwMode="auto">
          <a:xfrm>
            <a:off x="571500" y="2247900"/>
            <a:ext cx="8458200" cy="1590675"/>
          </a:xfrm>
          <a:prstGeom prst="rect">
            <a:avLst/>
          </a:prstGeom>
          <a:noFill/>
          <a:ln w="9525">
            <a:noFill/>
            <a:miter lim="800000"/>
            <a:headEnd/>
            <a:tailEnd/>
          </a:ln>
          <a:effectLst/>
        </p:spPr>
        <p:txBody>
          <a:bodyPr>
            <a:spAutoFit/>
          </a:bodyPr>
          <a:lstStyle/>
          <a:p>
            <a:pPr>
              <a:spcBef>
                <a:spcPct val="30000"/>
              </a:spcBef>
              <a:buFont typeface="Wingdings" pitchFamily="2" charset="2"/>
              <a:buNone/>
            </a:pPr>
            <a:r>
              <a:rPr lang="en-GB" b="1">
                <a:solidFill>
                  <a:schemeClr val="accent2"/>
                </a:solidFill>
                <a:latin typeface="Arial" pitchFamily="34" charset="0"/>
              </a:rPr>
              <a:t>Current database based on</a:t>
            </a:r>
            <a:r>
              <a:rPr lang="en-GB" sz="2800">
                <a:solidFill>
                  <a:schemeClr val="accent2"/>
                </a:solidFill>
                <a:latin typeface="Arial" pitchFamily="34" charset="0"/>
              </a:rPr>
              <a:t> </a:t>
            </a:r>
          </a:p>
          <a:p>
            <a:pPr>
              <a:spcBef>
                <a:spcPct val="30000"/>
              </a:spcBef>
              <a:buFont typeface="Wingdings" pitchFamily="2" charset="2"/>
              <a:buChar char="§"/>
            </a:pPr>
            <a:r>
              <a:rPr lang="en-GB" sz="1800">
                <a:solidFill>
                  <a:srgbClr val="800000"/>
                </a:solidFill>
                <a:latin typeface="Arial" pitchFamily="34" charset="0"/>
              </a:rPr>
              <a:t> </a:t>
            </a:r>
            <a:r>
              <a:rPr lang="en-GB" sz="1800" b="1">
                <a:solidFill>
                  <a:srgbClr val="800000"/>
                </a:solidFill>
                <a:latin typeface="Arial" pitchFamily="34" charset="0"/>
              </a:rPr>
              <a:t>ftp://ftp.ebi.ac.uk/pub/databases/emdb/doc/XML-schema/emd_v1_4.xsd</a:t>
            </a:r>
          </a:p>
          <a:p>
            <a:pPr>
              <a:spcBef>
                <a:spcPct val="30000"/>
              </a:spcBef>
              <a:buFont typeface="Wingdings" pitchFamily="2" charset="2"/>
              <a:buChar char="§"/>
            </a:pPr>
            <a:endParaRPr lang="en-GB" sz="1800" b="1">
              <a:solidFill>
                <a:schemeClr val="accent2"/>
              </a:solidFill>
              <a:latin typeface="Arial" pitchFamily="34" charset="0"/>
            </a:endParaRPr>
          </a:p>
          <a:p>
            <a:pPr>
              <a:spcBef>
                <a:spcPct val="30000"/>
              </a:spcBef>
              <a:buFont typeface="Wingdings" pitchFamily="2" charset="2"/>
              <a:buNone/>
            </a:pPr>
            <a:r>
              <a:rPr lang="en-GB" sz="1800" b="1">
                <a:solidFill>
                  <a:schemeClr val="accent2"/>
                </a:solidFill>
                <a:latin typeface="Arial" pitchFamily="34" charset="0"/>
              </a:rPr>
              <a:t> </a:t>
            </a:r>
          </a:p>
        </p:txBody>
      </p:sp>
      <p:sp>
        <p:nvSpPr>
          <p:cNvPr id="384004" name="Text Box 4"/>
          <p:cNvSpPr txBox="1">
            <a:spLocks noChangeArrowheads="1"/>
          </p:cNvSpPr>
          <p:nvPr/>
        </p:nvSpPr>
        <p:spPr bwMode="auto">
          <a:xfrm>
            <a:off x="609600" y="3354388"/>
            <a:ext cx="7924800" cy="1536700"/>
          </a:xfrm>
          <a:prstGeom prst="rect">
            <a:avLst/>
          </a:prstGeom>
          <a:noFill/>
          <a:ln w="9525">
            <a:noFill/>
            <a:miter lim="800000"/>
            <a:headEnd/>
            <a:tailEnd/>
          </a:ln>
          <a:effectLst/>
        </p:spPr>
        <p:txBody>
          <a:bodyPr>
            <a:spAutoFit/>
          </a:bodyPr>
          <a:lstStyle/>
          <a:p>
            <a:pPr>
              <a:spcBef>
                <a:spcPct val="30000"/>
              </a:spcBef>
              <a:buFont typeface="Wingdings" pitchFamily="2" charset="2"/>
              <a:buNone/>
            </a:pPr>
            <a:r>
              <a:rPr lang="en-GB" b="1">
                <a:solidFill>
                  <a:schemeClr val="accent2"/>
                </a:solidFill>
                <a:latin typeface="Arial" pitchFamily="34" charset="0"/>
              </a:rPr>
              <a:t>Developed under the </a:t>
            </a:r>
            <a:r>
              <a:rPr lang="en-GB" b="1">
                <a:solidFill>
                  <a:schemeClr val="accent2"/>
                </a:solidFill>
                <a:latin typeface="Arial" pitchFamily="34" charset="0"/>
                <a:cs typeface="Arial" pitchFamily="34" charset="0"/>
              </a:rPr>
              <a:t>European Commission as the IIMS, QLRI-CT-2000-31237</a:t>
            </a:r>
            <a:endParaRPr lang="en-GB" b="1">
              <a:solidFill>
                <a:schemeClr val="accent2"/>
              </a:solidFill>
              <a:latin typeface="Arial" pitchFamily="34" charset="0"/>
            </a:endParaRPr>
          </a:p>
          <a:p>
            <a:pPr>
              <a:spcBef>
                <a:spcPct val="30000"/>
              </a:spcBef>
              <a:buFont typeface="Wingdings" pitchFamily="2" charset="2"/>
              <a:buChar char="§"/>
            </a:pPr>
            <a:r>
              <a:rPr lang="en-GB" sz="1800" b="1">
                <a:solidFill>
                  <a:srgbClr val="800000"/>
                </a:solidFill>
                <a:latin typeface="Arial" pitchFamily="34" charset="0"/>
              </a:rPr>
              <a:t> http://www.ebi.ac.uk/msd/projects/IIMS.html</a:t>
            </a:r>
          </a:p>
          <a:p>
            <a:pPr>
              <a:spcBef>
                <a:spcPct val="30000"/>
              </a:spcBef>
            </a:pPr>
            <a:endParaRPr lang="en-GB" sz="1800" b="1">
              <a:solidFill>
                <a:srgbClr val="800000"/>
              </a:solidFill>
              <a:latin typeface="Arial" pitchFamily="34" charset="0"/>
            </a:endParaRPr>
          </a:p>
        </p:txBody>
      </p:sp>
    </p:spTree>
  </p:cSld>
  <p:clrMapOvr>
    <a:masterClrMapping/>
  </p:clrMapOvr>
  <p:transition advClick="0" advTm="3000">
    <p:cover dir="d"/>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Rectangle 2"/>
          <p:cNvSpPr>
            <a:spLocks noGrp="1" noChangeArrowheads="1"/>
          </p:cNvSpPr>
          <p:nvPr>
            <p:ph type="title"/>
          </p:nvPr>
        </p:nvSpPr>
        <p:spPr>
          <a:xfrm>
            <a:off x="609600" y="1647825"/>
            <a:ext cx="6934200" cy="609600"/>
          </a:xfrm>
        </p:spPr>
        <p:txBody>
          <a:bodyPr/>
          <a:lstStyle/>
          <a:p>
            <a:r>
              <a:rPr lang="en-US" altLang="ja-JP">
                <a:ea typeface="ＭＳ Ｐゴシック" pitchFamily="84" charset="-128"/>
              </a:rPr>
              <a:t>wwPDB and EM</a:t>
            </a:r>
          </a:p>
        </p:txBody>
      </p:sp>
      <p:sp>
        <p:nvSpPr>
          <p:cNvPr id="378883" name="Rectangle 3"/>
          <p:cNvSpPr>
            <a:spLocks noGrp="1" noChangeArrowheads="1"/>
          </p:cNvSpPr>
          <p:nvPr>
            <p:ph type="body" idx="1"/>
          </p:nvPr>
        </p:nvSpPr>
        <p:spPr>
          <a:xfrm>
            <a:off x="558800" y="2605088"/>
            <a:ext cx="7772400" cy="609600"/>
          </a:xfrm>
        </p:spPr>
        <p:txBody>
          <a:bodyPr/>
          <a:lstStyle/>
          <a:p>
            <a:r>
              <a:rPr lang="en-US" altLang="ja-JP" sz="2400" b="1">
                <a:ea typeface="ＭＳ Ｐゴシック" pitchFamily="84" charset="-128"/>
              </a:rPr>
              <a:t>http://www.ebi.ac.uk/msd-srv/emdep/</a:t>
            </a:r>
          </a:p>
        </p:txBody>
      </p:sp>
      <p:sp>
        <p:nvSpPr>
          <p:cNvPr id="378885" name="Text Box 5"/>
          <p:cNvSpPr txBox="1">
            <a:spLocks noChangeArrowheads="1"/>
          </p:cNvSpPr>
          <p:nvPr/>
        </p:nvSpPr>
        <p:spPr bwMode="auto">
          <a:xfrm>
            <a:off x="576263" y="3189288"/>
            <a:ext cx="6299200" cy="457200"/>
          </a:xfrm>
          <a:prstGeom prst="rect">
            <a:avLst/>
          </a:prstGeom>
          <a:noFill/>
          <a:ln w="9525">
            <a:noFill/>
            <a:miter lim="800000"/>
            <a:headEnd/>
            <a:tailEnd/>
          </a:ln>
          <a:effectLst/>
        </p:spPr>
        <p:txBody>
          <a:bodyPr wrap="none">
            <a:spAutoFit/>
          </a:bodyPr>
          <a:lstStyle/>
          <a:p>
            <a:pPr>
              <a:buFont typeface="Wingdings" pitchFamily="2" charset="2"/>
              <a:buChar char="§"/>
            </a:pPr>
            <a:r>
              <a:rPr lang="en-GB" b="1">
                <a:solidFill>
                  <a:schemeClr val="accent2"/>
                </a:solidFill>
                <a:latin typeface="Arial" pitchFamily="34" charset="0"/>
              </a:rPr>
              <a:t>  http://www.ebi.ac.uk/msd-srv/emsearch/</a:t>
            </a:r>
          </a:p>
        </p:txBody>
      </p:sp>
    </p:spTree>
  </p:cSld>
  <p:clrMapOvr>
    <a:masterClrMapping/>
  </p:clrMapOvr>
  <p:transition advClick="0" advTm="3000">
    <p:cover dir="d"/>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50" name="Rectangle 2"/>
          <p:cNvSpPr>
            <a:spLocks noGrp="1" noChangeArrowheads="1"/>
          </p:cNvSpPr>
          <p:nvPr>
            <p:ph type="title" idx="4294967295"/>
          </p:nvPr>
        </p:nvSpPr>
        <p:spPr>
          <a:xfrm>
            <a:off x="614363" y="1643063"/>
            <a:ext cx="6934200" cy="609600"/>
          </a:xfrm>
        </p:spPr>
        <p:txBody>
          <a:bodyPr/>
          <a:lstStyle/>
          <a:p>
            <a:r>
              <a:rPr lang="en-US" altLang="ja-JP">
                <a:ea typeface="ＭＳ Ｐゴシック" pitchFamily="84" charset="-128"/>
              </a:rPr>
              <a:t>wwPDB and EM</a:t>
            </a:r>
          </a:p>
        </p:txBody>
      </p:sp>
      <p:sp>
        <p:nvSpPr>
          <p:cNvPr id="386051" name="Text Box 3"/>
          <p:cNvSpPr txBox="1">
            <a:spLocks noChangeArrowheads="1"/>
          </p:cNvSpPr>
          <p:nvPr/>
        </p:nvSpPr>
        <p:spPr bwMode="auto">
          <a:xfrm>
            <a:off x="685800" y="2209800"/>
            <a:ext cx="8458200" cy="793750"/>
          </a:xfrm>
          <a:prstGeom prst="rect">
            <a:avLst/>
          </a:prstGeom>
          <a:noFill/>
          <a:ln w="9525">
            <a:noFill/>
            <a:miter lim="800000"/>
            <a:headEnd/>
            <a:tailEnd/>
          </a:ln>
          <a:effectLst/>
        </p:spPr>
        <p:txBody>
          <a:bodyPr>
            <a:spAutoFit/>
          </a:bodyPr>
          <a:lstStyle/>
          <a:p>
            <a:pPr>
              <a:buFont typeface="Wingdings" pitchFamily="2" charset="2"/>
              <a:buNone/>
            </a:pPr>
            <a:r>
              <a:rPr lang="en-GB" sz="2800">
                <a:solidFill>
                  <a:schemeClr val="accent2"/>
                </a:solidFill>
                <a:latin typeface="Arial" pitchFamily="34" charset="0"/>
              </a:rPr>
              <a:t> </a:t>
            </a:r>
            <a:endParaRPr lang="en-GB" sz="1800" b="1">
              <a:solidFill>
                <a:schemeClr val="accent2"/>
              </a:solidFill>
              <a:latin typeface="Arial" pitchFamily="34" charset="0"/>
            </a:endParaRPr>
          </a:p>
          <a:p>
            <a:pPr>
              <a:buFont typeface="Wingdings" pitchFamily="2" charset="2"/>
              <a:buNone/>
            </a:pPr>
            <a:r>
              <a:rPr lang="en-GB" sz="1800" b="1">
                <a:solidFill>
                  <a:schemeClr val="accent2"/>
                </a:solidFill>
                <a:latin typeface="Arial" pitchFamily="34" charset="0"/>
              </a:rPr>
              <a:t> </a:t>
            </a:r>
          </a:p>
        </p:txBody>
      </p:sp>
      <p:sp>
        <p:nvSpPr>
          <p:cNvPr id="386052" name="Text Box 4"/>
          <p:cNvSpPr txBox="1">
            <a:spLocks noChangeArrowheads="1"/>
          </p:cNvSpPr>
          <p:nvPr/>
        </p:nvSpPr>
        <p:spPr bwMode="auto">
          <a:xfrm>
            <a:off x="600075" y="2243138"/>
            <a:ext cx="8543925" cy="3611562"/>
          </a:xfrm>
          <a:prstGeom prst="rect">
            <a:avLst/>
          </a:prstGeom>
          <a:noFill/>
          <a:ln w="9525">
            <a:noFill/>
            <a:miter lim="800000"/>
            <a:headEnd/>
            <a:tailEnd/>
          </a:ln>
          <a:effectLst/>
        </p:spPr>
        <p:txBody>
          <a:bodyPr>
            <a:spAutoFit/>
          </a:bodyPr>
          <a:lstStyle/>
          <a:p>
            <a:pPr>
              <a:spcBef>
                <a:spcPct val="30000"/>
              </a:spcBef>
            </a:pPr>
            <a:r>
              <a:rPr lang="en-GB">
                <a:solidFill>
                  <a:schemeClr val="accent2"/>
                </a:solidFill>
                <a:latin typeface="Arial" pitchFamily="34" charset="0"/>
              </a:rPr>
              <a:t>The data definition dictionaries also covered extensions       for deposition of fitted coordinates to the PDB</a:t>
            </a:r>
          </a:p>
          <a:p>
            <a:pPr>
              <a:spcBef>
                <a:spcPct val="30000"/>
              </a:spcBef>
            </a:pPr>
            <a:r>
              <a:rPr lang="en-GB">
                <a:solidFill>
                  <a:schemeClr val="accent2"/>
                </a:solidFill>
                <a:latin typeface="Arial" pitchFamily="34" charset="0"/>
              </a:rPr>
              <a:t>This is the result of an extensive collaboration between        the EBI/IIMS partners and the RCSB, in particular with Monica Chagoyen (Madrid), Richard Newman (EBI) and  John Westbrook (RCSB)</a:t>
            </a:r>
            <a:r>
              <a:rPr lang="en-GB" sz="2800">
                <a:solidFill>
                  <a:schemeClr val="accent2"/>
                </a:solidFill>
                <a:latin typeface="Arial" pitchFamily="34" charset="0"/>
              </a:rPr>
              <a:t> </a:t>
            </a:r>
          </a:p>
          <a:p>
            <a:endParaRPr lang="en-GB" sz="2800">
              <a:solidFill>
                <a:schemeClr val="accent2"/>
              </a:solidFill>
              <a:latin typeface="Arial" pitchFamily="34" charset="0"/>
            </a:endParaRPr>
          </a:p>
          <a:p>
            <a:pPr>
              <a:buFont typeface="Wingdings" pitchFamily="2" charset="2"/>
              <a:buChar char="§"/>
            </a:pPr>
            <a:r>
              <a:rPr lang="en-GB" b="1">
                <a:solidFill>
                  <a:srgbClr val="800000"/>
                </a:solidFill>
                <a:latin typeface="Arial" pitchFamily="34" charset="0"/>
              </a:rPr>
              <a:t> http://mmcif.pdb.org/dictionaries/mmcif_iims.dic/Index/</a:t>
            </a:r>
          </a:p>
          <a:p>
            <a:pPr>
              <a:buFont typeface="Wingdings" pitchFamily="2" charset="2"/>
              <a:buChar char="§"/>
            </a:pPr>
            <a:r>
              <a:rPr lang="en-GB" b="1">
                <a:solidFill>
                  <a:srgbClr val="800000"/>
                </a:solidFill>
                <a:latin typeface="Arial" pitchFamily="34" charset="0"/>
              </a:rPr>
              <a:t> http://iims.ebi.ac.uk/3dem_pdb.html</a:t>
            </a:r>
          </a:p>
        </p:txBody>
      </p:sp>
    </p:spTree>
  </p:cSld>
  <p:clrMapOvr>
    <a:masterClrMapping/>
  </p:clrMapOvr>
  <p:transition advClick="0" advTm="3000">
    <p:cover dir="d"/>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8" name="Rectangle 2"/>
          <p:cNvSpPr>
            <a:spLocks noGrp="1" noChangeArrowheads="1"/>
          </p:cNvSpPr>
          <p:nvPr>
            <p:ph type="title" idx="4294967295"/>
          </p:nvPr>
        </p:nvSpPr>
        <p:spPr>
          <a:xfrm>
            <a:off x="609600" y="1662113"/>
            <a:ext cx="6934200" cy="609600"/>
          </a:xfrm>
        </p:spPr>
        <p:txBody>
          <a:bodyPr/>
          <a:lstStyle/>
          <a:p>
            <a:r>
              <a:rPr lang="en-US" altLang="ja-JP">
                <a:ea typeface="ＭＳ Ｐゴシック" pitchFamily="84" charset="-128"/>
              </a:rPr>
              <a:t>wwPDB and EM</a:t>
            </a:r>
          </a:p>
        </p:txBody>
      </p:sp>
      <p:sp>
        <p:nvSpPr>
          <p:cNvPr id="388099" name="Text Box 3"/>
          <p:cNvSpPr txBox="1">
            <a:spLocks noChangeArrowheads="1"/>
          </p:cNvSpPr>
          <p:nvPr/>
        </p:nvSpPr>
        <p:spPr bwMode="auto">
          <a:xfrm>
            <a:off x="685800" y="2209800"/>
            <a:ext cx="8458200" cy="793750"/>
          </a:xfrm>
          <a:prstGeom prst="rect">
            <a:avLst/>
          </a:prstGeom>
          <a:noFill/>
          <a:ln w="9525">
            <a:noFill/>
            <a:miter lim="800000"/>
            <a:headEnd/>
            <a:tailEnd/>
          </a:ln>
          <a:effectLst/>
        </p:spPr>
        <p:txBody>
          <a:bodyPr>
            <a:spAutoFit/>
          </a:bodyPr>
          <a:lstStyle/>
          <a:p>
            <a:pPr>
              <a:buFont typeface="Wingdings" pitchFamily="2" charset="2"/>
              <a:buNone/>
            </a:pPr>
            <a:r>
              <a:rPr lang="en-GB" sz="2800">
                <a:solidFill>
                  <a:schemeClr val="accent2"/>
                </a:solidFill>
                <a:latin typeface="Arial" pitchFamily="34" charset="0"/>
              </a:rPr>
              <a:t> </a:t>
            </a:r>
            <a:endParaRPr lang="en-GB" sz="1800" b="1">
              <a:solidFill>
                <a:schemeClr val="accent2"/>
              </a:solidFill>
              <a:latin typeface="Arial" pitchFamily="34" charset="0"/>
            </a:endParaRPr>
          </a:p>
          <a:p>
            <a:pPr>
              <a:buFont typeface="Wingdings" pitchFamily="2" charset="2"/>
              <a:buNone/>
            </a:pPr>
            <a:r>
              <a:rPr lang="en-GB" sz="1800" b="1">
                <a:solidFill>
                  <a:schemeClr val="accent2"/>
                </a:solidFill>
                <a:latin typeface="Arial" pitchFamily="34" charset="0"/>
              </a:rPr>
              <a:t> </a:t>
            </a:r>
          </a:p>
        </p:txBody>
      </p:sp>
      <p:sp>
        <p:nvSpPr>
          <p:cNvPr id="388100" name="Text Box 4"/>
          <p:cNvSpPr txBox="1">
            <a:spLocks noChangeArrowheads="1"/>
          </p:cNvSpPr>
          <p:nvPr/>
        </p:nvSpPr>
        <p:spPr bwMode="auto">
          <a:xfrm>
            <a:off x="609600" y="2271713"/>
            <a:ext cx="8397875" cy="2282825"/>
          </a:xfrm>
          <a:prstGeom prst="rect">
            <a:avLst/>
          </a:prstGeom>
          <a:noFill/>
          <a:ln w="9525">
            <a:noFill/>
            <a:miter lim="800000"/>
            <a:headEnd/>
            <a:tailEnd/>
          </a:ln>
          <a:effectLst/>
        </p:spPr>
        <p:txBody>
          <a:bodyPr>
            <a:spAutoFit/>
          </a:bodyPr>
          <a:lstStyle/>
          <a:p>
            <a:r>
              <a:rPr lang="en-GB">
                <a:solidFill>
                  <a:schemeClr val="accent2"/>
                </a:solidFill>
                <a:latin typeface="Arial" pitchFamily="34" charset="0"/>
              </a:rPr>
              <a:t>Support for EMdep has continued in Europe with the establishment of the PF6 Network of Excellence 3D-EM on New Electron Microscopy Approaches for Studying Protein Complexes and Cellular Supramolecular Architecture </a:t>
            </a:r>
          </a:p>
          <a:p>
            <a:endParaRPr lang="en-GB">
              <a:solidFill>
                <a:schemeClr val="accent2"/>
              </a:solidFill>
              <a:latin typeface="Arial" pitchFamily="34" charset="0"/>
            </a:endParaRPr>
          </a:p>
          <a:p>
            <a:pPr>
              <a:buFont typeface="Wingdings" pitchFamily="2" charset="2"/>
              <a:buChar char="§"/>
            </a:pPr>
            <a:r>
              <a:rPr lang="en-GB" b="1">
                <a:solidFill>
                  <a:srgbClr val="800000"/>
                </a:solidFill>
                <a:latin typeface="Arial" pitchFamily="34" charset="0"/>
              </a:rPr>
              <a:t>  www.3dem-noe.org</a:t>
            </a:r>
          </a:p>
        </p:txBody>
      </p:sp>
    </p:spTree>
  </p:cSld>
  <p:clrMapOvr>
    <a:masterClrMapping/>
  </p:clrMapOvr>
  <p:transition advClick="0" advTm="3000">
    <p:cover dir="d"/>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6" name="Rectangle 2"/>
          <p:cNvSpPr>
            <a:spLocks noGrp="1" noChangeArrowheads="1"/>
          </p:cNvSpPr>
          <p:nvPr>
            <p:ph type="title" idx="4294967295"/>
          </p:nvPr>
        </p:nvSpPr>
        <p:spPr>
          <a:xfrm>
            <a:off x="609600" y="1647825"/>
            <a:ext cx="6934200" cy="609600"/>
          </a:xfrm>
        </p:spPr>
        <p:txBody>
          <a:bodyPr/>
          <a:lstStyle/>
          <a:p>
            <a:r>
              <a:rPr lang="en-US" altLang="ja-JP">
                <a:ea typeface="ＭＳ Ｐゴシック" pitchFamily="84" charset="-128"/>
              </a:rPr>
              <a:t>wwPDB and EM</a:t>
            </a:r>
          </a:p>
        </p:txBody>
      </p:sp>
      <p:sp>
        <p:nvSpPr>
          <p:cNvPr id="390147" name="Text Box 3"/>
          <p:cNvSpPr txBox="1">
            <a:spLocks noChangeArrowheads="1"/>
          </p:cNvSpPr>
          <p:nvPr/>
        </p:nvSpPr>
        <p:spPr bwMode="auto">
          <a:xfrm>
            <a:off x="685800" y="2209800"/>
            <a:ext cx="8458200" cy="793750"/>
          </a:xfrm>
          <a:prstGeom prst="rect">
            <a:avLst/>
          </a:prstGeom>
          <a:noFill/>
          <a:ln w="9525">
            <a:noFill/>
            <a:miter lim="800000"/>
            <a:headEnd/>
            <a:tailEnd/>
          </a:ln>
          <a:effectLst/>
        </p:spPr>
        <p:txBody>
          <a:bodyPr>
            <a:spAutoFit/>
          </a:bodyPr>
          <a:lstStyle/>
          <a:p>
            <a:pPr>
              <a:buFont typeface="Wingdings" pitchFamily="2" charset="2"/>
              <a:buNone/>
            </a:pPr>
            <a:r>
              <a:rPr lang="en-GB" sz="2800">
                <a:solidFill>
                  <a:schemeClr val="accent2"/>
                </a:solidFill>
                <a:latin typeface="Arial" pitchFamily="34" charset="0"/>
              </a:rPr>
              <a:t> </a:t>
            </a:r>
            <a:endParaRPr lang="en-GB" sz="1800" b="1">
              <a:solidFill>
                <a:schemeClr val="accent2"/>
              </a:solidFill>
              <a:latin typeface="Arial" pitchFamily="34" charset="0"/>
            </a:endParaRPr>
          </a:p>
          <a:p>
            <a:pPr>
              <a:buFont typeface="Wingdings" pitchFamily="2" charset="2"/>
              <a:buNone/>
            </a:pPr>
            <a:r>
              <a:rPr lang="en-GB" sz="1800" b="1">
                <a:solidFill>
                  <a:schemeClr val="accent2"/>
                </a:solidFill>
                <a:latin typeface="Arial" pitchFamily="34" charset="0"/>
              </a:rPr>
              <a:t> </a:t>
            </a:r>
          </a:p>
        </p:txBody>
      </p:sp>
      <p:sp>
        <p:nvSpPr>
          <p:cNvPr id="390148" name="Text Box 4"/>
          <p:cNvSpPr txBox="1">
            <a:spLocks noChangeArrowheads="1"/>
          </p:cNvSpPr>
          <p:nvPr/>
        </p:nvSpPr>
        <p:spPr bwMode="auto">
          <a:xfrm>
            <a:off x="593725" y="2247900"/>
            <a:ext cx="8397875" cy="3927475"/>
          </a:xfrm>
          <a:prstGeom prst="rect">
            <a:avLst/>
          </a:prstGeom>
          <a:noFill/>
          <a:ln w="9525">
            <a:noFill/>
            <a:miter lim="800000"/>
            <a:headEnd/>
            <a:tailEnd/>
          </a:ln>
          <a:effectLst/>
        </p:spPr>
        <p:txBody>
          <a:bodyPr>
            <a:spAutoFit/>
          </a:bodyPr>
          <a:lstStyle/>
          <a:p>
            <a:r>
              <a:rPr lang="en-GB">
                <a:solidFill>
                  <a:schemeClr val="accent2"/>
                </a:solidFill>
                <a:latin typeface="Arial" pitchFamily="34" charset="0"/>
              </a:rPr>
              <a:t>Collaboration with US to further develop the data definitions required to enhance EMdep and EMdb, and to investigate how to improve the linking of PDB fitted coordinates from EM reconstructions with deposited maps.</a:t>
            </a:r>
          </a:p>
          <a:p>
            <a:endParaRPr lang="en-GB" b="1">
              <a:solidFill>
                <a:schemeClr val="accent2"/>
              </a:solidFill>
              <a:latin typeface="Arial" pitchFamily="34" charset="0"/>
            </a:endParaRPr>
          </a:p>
          <a:p>
            <a:r>
              <a:rPr lang="en-GB" b="1">
                <a:solidFill>
                  <a:schemeClr val="accent2"/>
                </a:solidFill>
                <a:latin typeface="Arial" pitchFamily="34" charset="0"/>
              </a:rPr>
              <a:t>RCSB workshop (October 23-24, 2004)</a:t>
            </a:r>
          </a:p>
          <a:p>
            <a:pPr>
              <a:buFont typeface="Wingdings" pitchFamily="2" charset="2"/>
              <a:buChar char="§"/>
            </a:pPr>
            <a:r>
              <a:rPr lang="en-GB" sz="2000" b="1">
                <a:solidFill>
                  <a:srgbClr val="800000"/>
                </a:solidFill>
                <a:latin typeface="Arial" pitchFamily="34" charset="0"/>
              </a:rPr>
              <a:t>  http://rcsb-cryo-em-development.rutgers.edu/workshop/</a:t>
            </a:r>
          </a:p>
          <a:p>
            <a:endParaRPr lang="en-GB" sz="2000" b="1">
              <a:solidFill>
                <a:srgbClr val="800000"/>
              </a:solidFill>
              <a:latin typeface="Arial" pitchFamily="34" charset="0"/>
            </a:endParaRPr>
          </a:p>
          <a:p>
            <a:r>
              <a:rPr lang="en-GB">
                <a:solidFill>
                  <a:schemeClr val="accent2"/>
                </a:solidFill>
                <a:latin typeface="Arial" pitchFamily="34" charset="0"/>
              </a:rPr>
              <a:t>co-sponsored by the Computational Center for Biomolecular Complexes (C2BC)</a:t>
            </a:r>
          </a:p>
          <a:p>
            <a:pPr>
              <a:buFont typeface="Wingdings" pitchFamily="2" charset="2"/>
              <a:buChar char="§"/>
            </a:pPr>
            <a:r>
              <a:rPr lang="en-GB" sz="2000" b="1">
                <a:solidFill>
                  <a:srgbClr val="800000"/>
                </a:solidFill>
                <a:latin typeface="Arial" pitchFamily="34" charset="0"/>
              </a:rPr>
              <a:t>  http://ncmi.bcm.tmc.edu/ccbc</a:t>
            </a:r>
          </a:p>
        </p:txBody>
      </p:sp>
    </p:spTree>
  </p:cSld>
  <p:clrMapOvr>
    <a:masterClrMapping/>
  </p:clrMapOvr>
  <p:transition advClick="0" advTm="3000">
    <p:cover dir="d"/>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70" name="Rectangle 2"/>
          <p:cNvSpPr>
            <a:spLocks noGrp="1" noChangeArrowheads="1"/>
          </p:cNvSpPr>
          <p:nvPr>
            <p:ph type="title" idx="4294967295"/>
          </p:nvPr>
        </p:nvSpPr>
        <p:spPr>
          <a:xfrm>
            <a:off x="457200" y="1647825"/>
            <a:ext cx="6934200" cy="609600"/>
          </a:xfrm>
        </p:spPr>
        <p:txBody>
          <a:bodyPr/>
          <a:lstStyle/>
          <a:p>
            <a:r>
              <a:rPr lang="en-US" altLang="ja-JP">
                <a:ea typeface="ＭＳ Ｐゴシック" pitchFamily="84" charset="-128"/>
              </a:rPr>
              <a:t>wwPDB and EM</a:t>
            </a:r>
          </a:p>
        </p:txBody>
      </p:sp>
      <p:sp>
        <p:nvSpPr>
          <p:cNvPr id="391171" name="Text Box 3"/>
          <p:cNvSpPr txBox="1">
            <a:spLocks noChangeArrowheads="1"/>
          </p:cNvSpPr>
          <p:nvPr/>
        </p:nvSpPr>
        <p:spPr bwMode="auto">
          <a:xfrm>
            <a:off x="685800" y="2209800"/>
            <a:ext cx="8458200" cy="793750"/>
          </a:xfrm>
          <a:prstGeom prst="rect">
            <a:avLst/>
          </a:prstGeom>
          <a:noFill/>
          <a:ln w="9525">
            <a:noFill/>
            <a:miter lim="800000"/>
            <a:headEnd/>
            <a:tailEnd/>
          </a:ln>
          <a:effectLst/>
        </p:spPr>
        <p:txBody>
          <a:bodyPr>
            <a:spAutoFit/>
          </a:bodyPr>
          <a:lstStyle/>
          <a:p>
            <a:pPr>
              <a:buFont typeface="Wingdings" pitchFamily="2" charset="2"/>
              <a:buNone/>
            </a:pPr>
            <a:r>
              <a:rPr lang="en-GB" sz="2800">
                <a:solidFill>
                  <a:schemeClr val="accent2"/>
                </a:solidFill>
                <a:latin typeface="Arial" pitchFamily="34" charset="0"/>
              </a:rPr>
              <a:t> </a:t>
            </a:r>
            <a:endParaRPr lang="en-GB" sz="1800" b="1">
              <a:solidFill>
                <a:schemeClr val="accent2"/>
              </a:solidFill>
              <a:latin typeface="Arial" pitchFamily="34" charset="0"/>
            </a:endParaRPr>
          </a:p>
          <a:p>
            <a:pPr>
              <a:buFont typeface="Wingdings" pitchFamily="2" charset="2"/>
              <a:buNone/>
            </a:pPr>
            <a:r>
              <a:rPr lang="en-GB" sz="1800" b="1">
                <a:solidFill>
                  <a:schemeClr val="accent2"/>
                </a:solidFill>
                <a:latin typeface="Arial" pitchFamily="34" charset="0"/>
              </a:rPr>
              <a:t> </a:t>
            </a:r>
          </a:p>
        </p:txBody>
      </p:sp>
      <p:sp>
        <p:nvSpPr>
          <p:cNvPr id="391172" name="Text Box 4"/>
          <p:cNvSpPr txBox="1">
            <a:spLocks noChangeArrowheads="1"/>
          </p:cNvSpPr>
          <p:nvPr/>
        </p:nvSpPr>
        <p:spPr bwMode="auto">
          <a:xfrm>
            <a:off x="457200" y="2263775"/>
            <a:ext cx="9144000" cy="2851150"/>
          </a:xfrm>
          <a:prstGeom prst="rect">
            <a:avLst/>
          </a:prstGeom>
          <a:noFill/>
          <a:ln w="9525">
            <a:noFill/>
            <a:miter lim="800000"/>
            <a:headEnd/>
            <a:tailEnd/>
          </a:ln>
          <a:effectLst/>
        </p:spPr>
        <p:txBody>
          <a:bodyPr>
            <a:spAutoFit/>
          </a:bodyPr>
          <a:lstStyle/>
          <a:p>
            <a:pPr>
              <a:spcBef>
                <a:spcPct val="30000"/>
              </a:spcBef>
            </a:pPr>
            <a:r>
              <a:rPr lang="en-GB">
                <a:solidFill>
                  <a:schemeClr val="accent2"/>
                </a:solidFill>
                <a:latin typeface="Arial" pitchFamily="34" charset="0"/>
              </a:rPr>
              <a:t>New extensively revised dictionary resulted from the work            of many contributors.  </a:t>
            </a:r>
          </a:p>
          <a:p>
            <a:pPr>
              <a:spcBef>
                <a:spcPct val="30000"/>
              </a:spcBef>
            </a:pPr>
            <a:r>
              <a:rPr lang="en-GB">
                <a:solidFill>
                  <a:schemeClr val="accent2"/>
                </a:solidFill>
                <a:latin typeface="Arial" pitchFamily="34" charset="0"/>
              </a:rPr>
              <a:t>It will be the basis of further software workshop to be held            at the EBI October 12-14, 2005.</a:t>
            </a:r>
          </a:p>
          <a:p>
            <a:pPr>
              <a:spcBef>
                <a:spcPct val="30000"/>
              </a:spcBef>
            </a:pPr>
            <a:endParaRPr lang="en-GB">
              <a:solidFill>
                <a:srgbClr val="800000"/>
              </a:solidFill>
              <a:latin typeface="Arial" pitchFamily="34" charset="0"/>
            </a:endParaRPr>
          </a:p>
          <a:p>
            <a:pPr>
              <a:spcBef>
                <a:spcPct val="30000"/>
              </a:spcBef>
            </a:pPr>
            <a:r>
              <a:rPr lang="en-GB" sz="1800" b="1">
                <a:solidFill>
                  <a:srgbClr val="800000"/>
                </a:solidFill>
                <a:latin typeface="Arial" pitchFamily="34" charset="0"/>
              </a:rPr>
              <a:t>http://rcsb-cryo-em-development.rutgers.edu/mmcif_iims.dic-rev/Categories/</a:t>
            </a:r>
          </a:p>
          <a:p>
            <a:pPr>
              <a:spcBef>
                <a:spcPct val="30000"/>
              </a:spcBef>
            </a:pPr>
            <a:endParaRPr lang="en-GB" sz="1800" b="1">
              <a:solidFill>
                <a:schemeClr val="accent2"/>
              </a:solidFill>
              <a:latin typeface="Arial" pitchFamily="34" charset="0"/>
            </a:endParaRPr>
          </a:p>
        </p:txBody>
      </p:sp>
    </p:spTree>
  </p:cSld>
  <p:clrMapOvr>
    <a:masterClrMapping/>
  </p:clrMapOvr>
  <p:transition advClick="0" advTm="3000">
    <p:cover dir="d"/>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4" name="Rectangle 2"/>
          <p:cNvSpPr>
            <a:spLocks noGrp="1" noChangeArrowheads="1"/>
          </p:cNvSpPr>
          <p:nvPr>
            <p:ph type="title" idx="4294967295"/>
          </p:nvPr>
        </p:nvSpPr>
        <p:spPr>
          <a:xfrm>
            <a:off x="609600" y="1643063"/>
            <a:ext cx="6934200" cy="609600"/>
          </a:xfrm>
        </p:spPr>
        <p:txBody>
          <a:bodyPr/>
          <a:lstStyle/>
          <a:p>
            <a:r>
              <a:rPr lang="en-US" altLang="ja-JP">
                <a:ea typeface="ＭＳ Ｐゴシック" pitchFamily="84" charset="-128"/>
              </a:rPr>
              <a:t>wwPDB and EM</a:t>
            </a:r>
          </a:p>
        </p:txBody>
      </p:sp>
      <p:sp>
        <p:nvSpPr>
          <p:cNvPr id="392195" name="Text Box 3"/>
          <p:cNvSpPr txBox="1">
            <a:spLocks noChangeArrowheads="1"/>
          </p:cNvSpPr>
          <p:nvPr/>
        </p:nvSpPr>
        <p:spPr bwMode="auto">
          <a:xfrm>
            <a:off x="685800" y="2209800"/>
            <a:ext cx="8458200" cy="793750"/>
          </a:xfrm>
          <a:prstGeom prst="rect">
            <a:avLst/>
          </a:prstGeom>
          <a:noFill/>
          <a:ln w="9525">
            <a:noFill/>
            <a:miter lim="800000"/>
            <a:headEnd/>
            <a:tailEnd/>
          </a:ln>
          <a:effectLst/>
        </p:spPr>
        <p:txBody>
          <a:bodyPr>
            <a:spAutoFit/>
          </a:bodyPr>
          <a:lstStyle/>
          <a:p>
            <a:pPr>
              <a:buFont typeface="Wingdings" pitchFamily="2" charset="2"/>
              <a:buNone/>
            </a:pPr>
            <a:r>
              <a:rPr lang="en-GB" sz="2800">
                <a:solidFill>
                  <a:schemeClr val="accent2"/>
                </a:solidFill>
                <a:latin typeface="Arial" pitchFamily="34" charset="0"/>
              </a:rPr>
              <a:t> </a:t>
            </a:r>
            <a:endParaRPr lang="en-GB" sz="1800" b="1">
              <a:solidFill>
                <a:schemeClr val="accent2"/>
              </a:solidFill>
              <a:latin typeface="Arial" pitchFamily="34" charset="0"/>
            </a:endParaRPr>
          </a:p>
          <a:p>
            <a:pPr>
              <a:buFont typeface="Wingdings" pitchFamily="2" charset="2"/>
              <a:buNone/>
            </a:pPr>
            <a:r>
              <a:rPr lang="en-GB" sz="1800" b="1">
                <a:solidFill>
                  <a:schemeClr val="accent2"/>
                </a:solidFill>
                <a:latin typeface="Arial" pitchFamily="34" charset="0"/>
              </a:rPr>
              <a:t> </a:t>
            </a:r>
          </a:p>
        </p:txBody>
      </p:sp>
      <p:sp>
        <p:nvSpPr>
          <p:cNvPr id="392196" name="Text Box 4"/>
          <p:cNvSpPr txBox="1">
            <a:spLocks noChangeArrowheads="1"/>
          </p:cNvSpPr>
          <p:nvPr/>
        </p:nvSpPr>
        <p:spPr bwMode="auto">
          <a:xfrm>
            <a:off x="595313" y="2362200"/>
            <a:ext cx="7786687" cy="1187450"/>
          </a:xfrm>
          <a:prstGeom prst="rect">
            <a:avLst/>
          </a:prstGeom>
          <a:noFill/>
          <a:ln w="9525">
            <a:noFill/>
            <a:miter lim="800000"/>
            <a:headEnd/>
            <a:tailEnd/>
          </a:ln>
          <a:effectLst/>
        </p:spPr>
        <p:txBody>
          <a:bodyPr>
            <a:spAutoFit/>
          </a:bodyPr>
          <a:lstStyle/>
          <a:p>
            <a:r>
              <a:rPr lang="en-GB">
                <a:solidFill>
                  <a:schemeClr val="accent2"/>
                </a:solidFill>
                <a:latin typeface="Arial" pitchFamily="34" charset="0"/>
              </a:rPr>
              <a:t>Proposal for Joint RCSB/EBI EM database/data deposition will be submitted in February 2006 to fully integrate EM maps with the PDB fitted coordinates</a:t>
            </a:r>
            <a:endParaRPr lang="en-GB" sz="2000" b="1">
              <a:solidFill>
                <a:schemeClr val="accent2"/>
              </a:solidFill>
              <a:latin typeface="Arial" pitchFamily="34" charset="0"/>
            </a:endParaRPr>
          </a:p>
        </p:txBody>
      </p:sp>
    </p:spTree>
  </p:cSld>
  <p:clrMapOvr>
    <a:masterClrMapping/>
  </p:clrMapOvr>
  <p:transition advClick="0" advTm="3000">
    <p:cover dir="d"/>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10" name="Text Box 2"/>
          <p:cNvSpPr txBox="1">
            <a:spLocks noChangeArrowheads="1"/>
          </p:cNvSpPr>
          <p:nvPr/>
        </p:nvSpPr>
        <p:spPr bwMode="auto">
          <a:xfrm>
            <a:off x="0" y="2865438"/>
            <a:ext cx="9144000" cy="914400"/>
          </a:xfrm>
          <a:prstGeom prst="rect">
            <a:avLst/>
          </a:prstGeom>
          <a:noFill/>
          <a:ln w="9525">
            <a:noFill/>
            <a:miter lim="800000"/>
            <a:headEnd/>
            <a:tailEnd/>
          </a:ln>
          <a:effectLst/>
        </p:spPr>
        <p:txBody>
          <a:bodyPr>
            <a:spAutoFit/>
          </a:bodyPr>
          <a:lstStyle/>
          <a:p>
            <a:pPr algn="ctr"/>
            <a:r>
              <a:rPr lang="en-GB" sz="5400" b="1">
                <a:solidFill>
                  <a:srgbClr val="972D3A"/>
                </a:solidFill>
                <a:latin typeface="Arial" pitchFamily="34" charset="0"/>
              </a:rPr>
              <a:t>Models</a:t>
            </a:r>
          </a:p>
        </p:txBody>
      </p:sp>
    </p:spTree>
  </p:cSld>
  <p:clrMapOvr>
    <a:masterClrMapping/>
  </p:clrMapOvr>
  <p:transition advClick="0" advTm="3000">
    <p:cover dir="d"/>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Rectangle 2"/>
          <p:cNvSpPr>
            <a:spLocks noGrp="1" noChangeArrowheads="1"/>
          </p:cNvSpPr>
          <p:nvPr>
            <p:ph type="title"/>
          </p:nvPr>
        </p:nvSpPr>
        <p:spPr>
          <a:xfrm>
            <a:off x="558800" y="1647825"/>
            <a:ext cx="6934200" cy="609600"/>
          </a:xfrm>
        </p:spPr>
        <p:txBody>
          <a:bodyPr/>
          <a:lstStyle/>
          <a:p>
            <a:r>
              <a:rPr lang="en-US" altLang="ja-JP">
                <a:ea typeface="ＭＳ Ｐゴシック" pitchFamily="84" charset="-128"/>
              </a:rPr>
              <a:t>Models in the PDB</a:t>
            </a:r>
          </a:p>
        </p:txBody>
      </p:sp>
      <p:sp>
        <p:nvSpPr>
          <p:cNvPr id="323587" name="Rectangle 3"/>
          <p:cNvSpPr>
            <a:spLocks noGrp="1" noChangeArrowheads="1"/>
          </p:cNvSpPr>
          <p:nvPr>
            <p:ph type="body" idx="1"/>
          </p:nvPr>
        </p:nvSpPr>
        <p:spPr>
          <a:xfrm>
            <a:off x="576263" y="2366963"/>
            <a:ext cx="7772400" cy="4114800"/>
          </a:xfrm>
        </p:spPr>
        <p:txBody>
          <a:bodyPr/>
          <a:lstStyle/>
          <a:p>
            <a:r>
              <a:rPr lang="en-US" altLang="ja-JP" sz="2400">
                <a:ea typeface="ＭＳ Ｐゴシック" pitchFamily="84" charset="-128"/>
              </a:rPr>
              <a:t>Ambiguous policies over the years</a:t>
            </a:r>
          </a:p>
          <a:p>
            <a:r>
              <a:rPr lang="en-US" altLang="ja-JP" sz="2400">
                <a:ea typeface="ＭＳ Ｐゴシック" pitchFamily="84" charset="-128"/>
              </a:rPr>
              <a:t>Revisit decision to remove models</a:t>
            </a:r>
          </a:p>
        </p:txBody>
      </p:sp>
    </p:spTree>
  </p:cSld>
  <p:clrMapOvr>
    <a:masterClrMapping/>
  </p:clrMapOvr>
  <p:transition advClick="0" advTm="3000">
    <p:cover dir="d"/>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Rectangle 2"/>
          <p:cNvSpPr>
            <a:spLocks noGrp="1" noChangeArrowheads="1"/>
          </p:cNvSpPr>
          <p:nvPr>
            <p:ph type="title"/>
          </p:nvPr>
        </p:nvSpPr>
        <p:spPr/>
        <p:txBody>
          <a:bodyPr/>
          <a:lstStyle/>
          <a:p>
            <a:r>
              <a:rPr lang="en-US" altLang="ja-JP">
                <a:ea typeface="ＭＳ Ｐゴシック" pitchFamily="84" charset="-128"/>
              </a:rPr>
              <a:t>The Ambiguities</a:t>
            </a:r>
          </a:p>
        </p:txBody>
      </p:sp>
      <p:sp>
        <p:nvSpPr>
          <p:cNvPr id="324611" name="Rectangle 3"/>
          <p:cNvSpPr>
            <a:spLocks noGrp="1" noChangeArrowheads="1"/>
          </p:cNvSpPr>
          <p:nvPr>
            <p:ph type="body" idx="1"/>
          </p:nvPr>
        </p:nvSpPr>
        <p:spPr>
          <a:xfrm>
            <a:off x="558800" y="2286000"/>
            <a:ext cx="7772400" cy="4114800"/>
          </a:xfrm>
        </p:spPr>
        <p:txBody>
          <a:bodyPr/>
          <a:lstStyle/>
          <a:p>
            <a:pPr>
              <a:lnSpc>
                <a:spcPct val="90000"/>
              </a:lnSpc>
            </a:pPr>
            <a:r>
              <a:rPr lang="en-US" altLang="ja-JP" sz="2400">
                <a:ea typeface="ＭＳ Ｐゴシック" pitchFamily="84" charset="-128"/>
              </a:rPr>
              <a:t>Define line between “pure” models and models based on data</a:t>
            </a:r>
          </a:p>
          <a:p>
            <a:pPr>
              <a:lnSpc>
                <a:spcPct val="90000"/>
              </a:lnSpc>
            </a:pPr>
            <a:r>
              <a:rPr lang="en-US" altLang="ja-JP" sz="2400">
                <a:ea typeface="ＭＳ Ｐゴシック" pitchFamily="84" charset="-128"/>
              </a:rPr>
              <a:t>Large experimental spectrum </a:t>
            </a:r>
            <a:r>
              <a:rPr lang="en-US" altLang="ja-JP" sz="2400" i="1">
                <a:ea typeface="ＭＳ Ｐゴシック" pitchFamily="84" charset="-128"/>
              </a:rPr>
              <a:t>e.g</a:t>
            </a:r>
            <a:r>
              <a:rPr lang="en-US" altLang="ja-JP" sz="2400">
                <a:ea typeface="ＭＳ Ｐゴシック" pitchFamily="84" charset="-128"/>
              </a:rPr>
              <a:t>. X-ray, NMR, EM, SAX, FRET models</a:t>
            </a:r>
          </a:p>
          <a:p>
            <a:pPr>
              <a:lnSpc>
                <a:spcPct val="90000"/>
              </a:lnSpc>
            </a:pPr>
            <a:r>
              <a:rPr lang="en-US" altLang="ja-JP" sz="2400">
                <a:ea typeface="ＭＳ Ｐゴシック" pitchFamily="84" charset="-128"/>
              </a:rPr>
              <a:t>Homology models especially as derived from structural genomics</a:t>
            </a:r>
          </a:p>
          <a:p>
            <a:pPr>
              <a:lnSpc>
                <a:spcPct val="90000"/>
              </a:lnSpc>
            </a:pPr>
            <a:r>
              <a:rPr lang="en-US" altLang="ja-JP" sz="2400">
                <a:ea typeface="ＭＳ Ｐゴシック" pitchFamily="84" charset="-128"/>
              </a:rPr>
              <a:t>Need a way to archive models that is totally compatible with PDB</a:t>
            </a:r>
          </a:p>
          <a:p>
            <a:pPr>
              <a:lnSpc>
                <a:spcPct val="90000"/>
              </a:lnSpc>
            </a:pPr>
            <a:endParaRPr lang="ja-JP" altLang="en-US" sz="2400">
              <a:ea typeface="ＭＳ Ｐゴシック" pitchFamily="84" charset="-128"/>
            </a:endParaRPr>
          </a:p>
        </p:txBody>
      </p:sp>
    </p:spTree>
  </p:cSld>
  <p:clrMapOvr>
    <a:masterClrMapping/>
  </p:clrMapOvr>
  <p:transition advClick="0" advTm="3000">
    <p:cover dir="d"/>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Rectangle 2"/>
          <p:cNvSpPr>
            <a:spLocks noGrp="1" noChangeArrowheads="1"/>
          </p:cNvSpPr>
          <p:nvPr>
            <p:ph type="title"/>
          </p:nvPr>
        </p:nvSpPr>
        <p:spPr>
          <a:xfrm>
            <a:off x="569913" y="1803400"/>
            <a:ext cx="6934200" cy="609600"/>
          </a:xfrm>
        </p:spPr>
        <p:txBody>
          <a:bodyPr/>
          <a:lstStyle/>
          <a:p>
            <a:r>
              <a:rPr lang="en-US" altLang="ja-JP">
                <a:ea typeface="ＭＳ Ｐゴシック" pitchFamily="84" charset="-128"/>
              </a:rPr>
              <a:t>Finding a solution</a:t>
            </a:r>
          </a:p>
        </p:txBody>
      </p:sp>
      <p:sp>
        <p:nvSpPr>
          <p:cNvPr id="393219" name="Rectangle 3"/>
          <p:cNvSpPr>
            <a:spLocks noGrp="1" noChangeArrowheads="1"/>
          </p:cNvSpPr>
          <p:nvPr>
            <p:ph type="body" idx="1"/>
          </p:nvPr>
        </p:nvSpPr>
        <p:spPr>
          <a:xfrm>
            <a:off x="533400" y="2362200"/>
            <a:ext cx="7772400" cy="4114800"/>
          </a:xfrm>
        </p:spPr>
        <p:txBody>
          <a:bodyPr/>
          <a:lstStyle/>
          <a:p>
            <a:r>
              <a:rPr lang="en-US" altLang="ja-JP" sz="2400">
                <a:ea typeface="ＭＳ Ｐゴシック" pitchFamily="84" charset="-128"/>
              </a:rPr>
              <a:t>Workshop at the RCSB PDB to develop a white paper on models (November 19-20, 2005)</a:t>
            </a:r>
          </a:p>
        </p:txBody>
      </p:sp>
    </p:spTree>
  </p:cSld>
  <p:clrMapOvr>
    <a:masterClrMapping/>
  </p:clrMapOvr>
  <p:transition advClick="0" advTm="3000">
    <p:cover dir="d"/>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6" name="Text Box 2"/>
          <p:cNvSpPr txBox="1">
            <a:spLocks noChangeArrowheads="1"/>
          </p:cNvSpPr>
          <p:nvPr/>
        </p:nvSpPr>
        <p:spPr bwMode="auto">
          <a:xfrm>
            <a:off x="0" y="2667000"/>
            <a:ext cx="9144000" cy="914400"/>
          </a:xfrm>
          <a:prstGeom prst="rect">
            <a:avLst/>
          </a:prstGeom>
          <a:noFill/>
          <a:ln w="9525">
            <a:noFill/>
            <a:miter lim="800000"/>
            <a:headEnd/>
            <a:tailEnd/>
          </a:ln>
          <a:effectLst/>
        </p:spPr>
        <p:txBody>
          <a:bodyPr>
            <a:spAutoFit/>
          </a:bodyPr>
          <a:lstStyle/>
          <a:p>
            <a:pPr algn="ctr"/>
            <a:r>
              <a:rPr lang="en-GB" sz="5400" b="1">
                <a:solidFill>
                  <a:srgbClr val="972D3A"/>
                </a:solidFill>
                <a:latin typeface="Arial" pitchFamily="34" charset="0"/>
              </a:rPr>
              <a:t>Deposition Issues</a:t>
            </a:r>
          </a:p>
        </p:txBody>
      </p:sp>
    </p:spTree>
  </p:cSld>
  <p:clrMapOvr>
    <a:masterClrMapping/>
  </p:clrMapOvr>
  <p:transition advClick="0" advTm="3000">
    <p:cover dir="d"/>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12674" name="Object 2"/>
          <p:cNvGraphicFramePr>
            <a:graphicFrameLocks noChangeAspect="1"/>
          </p:cNvGraphicFramePr>
          <p:nvPr/>
        </p:nvGraphicFramePr>
        <p:xfrm>
          <a:off x="304800" y="2667000"/>
          <a:ext cx="3963988" cy="3476625"/>
        </p:xfrm>
        <a:graphic>
          <a:graphicData uri="http://schemas.openxmlformats.org/presentationml/2006/ole">
            <p:oleObj spid="_x0000_s412674" name="Chart" r:id="rId4" imgW="4629348" imgH="4486776" progId="Excel.Chart.8">
              <p:embed/>
            </p:oleObj>
          </a:graphicData>
        </a:graphic>
      </p:graphicFrame>
      <p:sp>
        <p:nvSpPr>
          <p:cNvPr id="412675" name="Text Box 3"/>
          <p:cNvSpPr txBox="1">
            <a:spLocks noChangeArrowheads="1"/>
          </p:cNvSpPr>
          <p:nvPr/>
        </p:nvSpPr>
        <p:spPr bwMode="auto">
          <a:xfrm>
            <a:off x="838200" y="6232525"/>
            <a:ext cx="3143250" cy="396875"/>
          </a:xfrm>
          <a:prstGeom prst="rect">
            <a:avLst/>
          </a:prstGeom>
          <a:noFill/>
          <a:ln w="9525">
            <a:noFill/>
            <a:miter lim="800000"/>
            <a:headEnd/>
            <a:tailEnd/>
          </a:ln>
          <a:effectLst/>
        </p:spPr>
        <p:txBody>
          <a:bodyPr wrap="none">
            <a:spAutoFit/>
          </a:bodyPr>
          <a:lstStyle/>
          <a:p>
            <a:r>
              <a:rPr lang="en-GB" sz="2000">
                <a:latin typeface="Arial" pitchFamily="34" charset="0"/>
              </a:rPr>
              <a:t>2002    2003   2004   2005</a:t>
            </a:r>
          </a:p>
        </p:txBody>
      </p:sp>
      <p:sp>
        <p:nvSpPr>
          <p:cNvPr id="412676" name="Text Box 4"/>
          <p:cNvSpPr txBox="1">
            <a:spLocks noChangeArrowheads="1"/>
          </p:cNvSpPr>
          <p:nvPr/>
        </p:nvSpPr>
        <p:spPr bwMode="auto">
          <a:xfrm>
            <a:off x="333375" y="2057400"/>
            <a:ext cx="4003675" cy="854075"/>
          </a:xfrm>
          <a:prstGeom prst="rect">
            <a:avLst/>
          </a:prstGeom>
          <a:noFill/>
          <a:ln w="9525">
            <a:noFill/>
            <a:miter lim="800000"/>
            <a:headEnd/>
            <a:tailEnd/>
          </a:ln>
          <a:effectLst/>
        </p:spPr>
        <p:txBody>
          <a:bodyPr wrap="none">
            <a:spAutoFit/>
          </a:bodyPr>
          <a:lstStyle/>
          <a:p>
            <a:r>
              <a:rPr lang="en-GB" sz="2000">
                <a:solidFill>
                  <a:schemeClr val="accent2"/>
                </a:solidFill>
                <a:latin typeface="Arial" pitchFamily="34" charset="0"/>
              </a:rPr>
              <a:t>Number of  Structures Processed </a:t>
            </a:r>
          </a:p>
          <a:p>
            <a:r>
              <a:rPr lang="en-GB" sz="1400">
                <a:solidFill>
                  <a:schemeClr val="accent2"/>
                </a:solidFill>
                <a:latin typeface="Arial" pitchFamily="34" charset="0"/>
              </a:rPr>
              <a:t>as of July 1, 2005</a:t>
            </a:r>
          </a:p>
          <a:p>
            <a:r>
              <a:rPr lang="en-GB" sz="1600" i="1">
                <a:solidFill>
                  <a:schemeClr val="accent2"/>
                </a:solidFill>
                <a:latin typeface="Arial" pitchFamily="34" charset="0"/>
              </a:rPr>
              <a:t>3564 in 2002 and 5507 in 2004</a:t>
            </a:r>
          </a:p>
        </p:txBody>
      </p:sp>
      <p:graphicFrame>
        <p:nvGraphicFramePr>
          <p:cNvPr id="412677" name="Object 5"/>
          <p:cNvGraphicFramePr>
            <a:graphicFrameLocks noChangeAspect="1"/>
          </p:cNvGraphicFramePr>
          <p:nvPr/>
        </p:nvGraphicFramePr>
        <p:xfrm>
          <a:off x="4800600" y="2816225"/>
          <a:ext cx="3962400" cy="3336925"/>
        </p:xfrm>
        <a:graphic>
          <a:graphicData uri="http://schemas.openxmlformats.org/presentationml/2006/ole">
            <p:oleObj spid="_x0000_s412677" name="Chart" r:id="rId5" imgW="4629348" imgH="4372183" progId="Excel.Chart.8">
              <p:embed/>
            </p:oleObj>
          </a:graphicData>
        </a:graphic>
      </p:graphicFrame>
      <p:sp>
        <p:nvSpPr>
          <p:cNvPr id="412678" name="Text Box 6"/>
          <p:cNvSpPr txBox="1">
            <a:spLocks noChangeArrowheads="1"/>
          </p:cNvSpPr>
          <p:nvPr/>
        </p:nvSpPr>
        <p:spPr bwMode="auto">
          <a:xfrm>
            <a:off x="5181600" y="6172200"/>
            <a:ext cx="3498850" cy="396875"/>
          </a:xfrm>
          <a:prstGeom prst="rect">
            <a:avLst/>
          </a:prstGeom>
          <a:noFill/>
          <a:ln w="9525">
            <a:noFill/>
            <a:miter lim="800000"/>
            <a:headEnd/>
            <a:tailEnd/>
          </a:ln>
          <a:effectLst/>
        </p:spPr>
        <p:txBody>
          <a:bodyPr wrap="none">
            <a:spAutoFit/>
          </a:bodyPr>
          <a:lstStyle/>
          <a:p>
            <a:r>
              <a:rPr lang="en-GB" sz="2000">
                <a:latin typeface="Arial" pitchFamily="34" charset="0"/>
              </a:rPr>
              <a:t>2001 2002  2003  2004  2005</a:t>
            </a:r>
          </a:p>
        </p:txBody>
      </p:sp>
      <p:sp>
        <p:nvSpPr>
          <p:cNvPr id="412679" name="Text Box 7"/>
          <p:cNvSpPr txBox="1">
            <a:spLocks noChangeArrowheads="1"/>
          </p:cNvSpPr>
          <p:nvPr/>
        </p:nvSpPr>
        <p:spPr bwMode="auto">
          <a:xfrm>
            <a:off x="4706938" y="2057400"/>
            <a:ext cx="4160837" cy="854075"/>
          </a:xfrm>
          <a:prstGeom prst="rect">
            <a:avLst/>
          </a:prstGeom>
          <a:noFill/>
          <a:ln w="9525">
            <a:noFill/>
            <a:miter lim="800000"/>
            <a:headEnd/>
            <a:tailEnd/>
          </a:ln>
          <a:effectLst/>
        </p:spPr>
        <p:txBody>
          <a:bodyPr wrap="none">
            <a:spAutoFit/>
          </a:bodyPr>
          <a:lstStyle/>
          <a:p>
            <a:r>
              <a:rPr lang="en-GB" sz="2000">
                <a:solidFill>
                  <a:schemeClr val="accent2"/>
                </a:solidFill>
                <a:latin typeface="Arial" pitchFamily="34" charset="0"/>
              </a:rPr>
              <a:t>Total Number of Structures in PDB </a:t>
            </a:r>
          </a:p>
          <a:p>
            <a:r>
              <a:rPr lang="en-GB" sz="1400">
                <a:solidFill>
                  <a:schemeClr val="accent2"/>
                </a:solidFill>
                <a:latin typeface="Arial" pitchFamily="34" charset="0"/>
              </a:rPr>
              <a:t>as of July 1, 2005</a:t>
            </a:r>
          </a:p>
          <a:p>
            <a:r>
              <a:rPr lang="en-GB" sz="1600" i="1">
                <a:solidFill>
                  <a:schemeClr val="accent2"/>
                </a:solidFill>
                <a:latin typeface="Arial" pitchFamily="34" charset="0"/>
              </a:rPr>
              <a:t>16,972 in 2001 and 32,545 in 2005</a:t>
            </a:r>
          </a:p>
        </p:txBody>
      </p:sp>
      <p:sp>
        <p:nvSpPr>
          <p:cNvPr id="412680" name="Text Box 8"/>
          <p:cNvSpPr txBox="1">
            <a:spLocks noChangeArrowheads="1"/>
          </p:cNvSpPr>
          <p:nvPr/>
        </p:nvSpPr>
        <p:spPr bwMode="auto">
          <a:xfrm>
            <a:off x="304800" y="1349375"/>
            <a:ext cx="7397750" cy="641350"/>
          </a:xfrm>
          <a:prstGeom prst="rect">
            <a:avLst/>
          </a:prstGeom>
          <a:noFill/>
          <a:ln w="9525">
            <a:noFill/>
            <a:miter lim="800000"/>
            <a:headEnd/>
            <a:tailEnd/>
          </a:ln>
          <a:effectLst/>
        </p:spPr>
        <p:txBody>
          <a:bodyPr wrap="none">
            <a:spAutoFit/>
          </a:bodyPr>
          <a:lstStyle/>
          <a:p>
            <a:r>
              <a:rPr lang="en-GB" sz="3600" b="1">
                <a:solidFill>
                  <a:srgbClr val="972D3A"/>
                </a:solidFill>
                <a:latin typeface="Arial" pitchFamily="34" charset="0"/>
              </a:rPr>
              <a:t>PDB doubled in less than 4 years</a:t>
            </a:r>
          </a:p>
        </p:txBody>
      </p:sp>
    </p:spTree>
  </p:cSld>
  <p:clrMapOvr>
    <a:masterClrMapping/>
  </p:clrMapOvr>
  <p:transition advClick="0" advTm="3000">
    <p:cover dir="d"/>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3" name="Text Box 3"/>
          <p:cNvSpPr txBox="1">
            <a:spLocks noChangeArrowheads="1"/>
          </p:cNvSpPr>
          <p:nvPr/>
        </p:nvSpPr>
        <p:spPr bwMode="auto">
          <a:xfrm>
            <a:off x="609600" y="2290763"/>
            <a:ext cx="4953000" cy="3324225"/>
          </a:xfrm>
          <a:prstGeom prst="rect">
            <a:avLst/>
          </a:prstGeom>
          <a:noFill/>
          <a:ln w="9525">
            <a:noFill/>
            <a:miter lim="800000"/>
            <a:headEnd/>
            <a:tailEnd/>
          </a:ln>
          <a:effectLst/>
        </p:spPr>
        <p:txBody>
          <a:bodyPr>
            <a:spAutoFit/>
          </a:bodyPr>
          <a:lstStyle/>
          <a:p>
            <a:pPr>
              <a:spcBef>
                <a:spcPct val="30000"/>
              </a:spcBef>
            </a:pPr>
            <a:r>
              <a:rPr lang="en-GB" sz="2000">
                <a:solidFill>
                  <a:schemeClr val="accent2"/>
                </a:solidFill>
                <a:latin typeface="Arial" pitchFamily="34" charset="0"/>
              </a:rPr>
              <a:t>PDB annotation involves processing submissions to prepare standardised  PDB entries. </a:t>
            </a:r>
          </a:p>
          <a:p>
            <a:pPr>
              <a:spcBef>
                <a:spcPct val="30000"/>
              </a:spcBef>
            </a:pPr>
            <a:r>
              <a:rPr lang="en-GB" sz="2000">
                <a:solidFill>
                  <a:schemeClr val="accent2"/>
                </a:solidFill>
                <a:latin typeface="Arial" pitchFamily="34" charset="0"/>
              </a:rPr>
              <a:t>It doesn’t involve UniProt curation of adding literature data to entries. </a:t>
            </a:r>
          </a:p>
          <a:p>
            <a:pPr>
              <a:spcBef>
                <a:spcPct val="30000"/>
              </a:spcBef>
            </a:pPr>
            <a:r>
              <a:rPr lang="en-GB" sz="2000">
                <a:solidFill>
                  <a:schemeClr val="accent2"/>
                </a:solidFill>
                <a:latin typeface="Arial" pitchFamily="34" charset="0"/>
              </a:rPr>
              <a:t>Standardisation of entries includes, standard format: </a:t>
            </a:r>
          </a:p>
          <a:p>
            <a:pPr>
              <a:buFont typeface="Wingdings" pitchFamily="2" charset="2"/>
              <a:buChar char="§"/>
            </a:pPr>
            <a:r>
              <a:rPr lang="en-GB" sz="2000" b="1">
                <a:solidFill>
                  <a:schemeClr val="accent2"/>
                </a:solidFill>
                <a:latin typeface="Arial" pitchFamily="34" charset="0"/>
              </a:rPr>
              <a:t> correct ligand chemistry</a:t>
            </a:r>
          </a:p>
          <a:p>
            <a:pPr>
              <a:buFont typeface="Wingdings" pitchFamily="2" charset="2"/>
              <a:buChar char="§"/>
            </a:pPr>
            <a:r>
              <a:rPr lang="en-GB" sz="2000" b="1">
                <a:solidFill>
                  <a:schemeClr val="accent2"/>
                </a:solidFill>
                <a:latin typeface="Arial" pitchFamily="34" charset="0"/>
              </a:rPr>
              <a:t> correct sequence identification</a:t>
            </a:r>
          </a:p>
          <a:p>
            <a:pPr>
              <a:buFont typeface="Wingdings" pitchFamily="2" charset="2"/>
              <a:buChar char="§"/>
            </a:pPr>
            <a:r>
              <a:rPr lang="en-GB" sz="2000" b="1">
                <a:solidFill>
                  <a:schemeClr val="accent2"/>
                </a:solidFill>
                <a:latin typeface="Arial" pitchFamily="34" charset="0"/>
              </a:rPr>
              <a:t> assignment of assembly information</a:t>
            </a:r>
            <a:r>
              <a:rPr lang="en-GB" sz="2000">
                <a:solidFill>
                  <a:schemeClr val="accent2"/>
                </a:solidFill>
                <a:latin typeface="Arial" pitchFamily="34" charset="0"/>
              </a:rPr>
              <a:t> </a:t>
            </a:r>
          </a:p>
        </p:txBody>
      </p:sp>
      <p:sp>
        <p:nvSpPr>
          <p:cNvPr id="414724" name="Text Box 4"/>
          <p:cNvSpPr txBox="1">
            <a:spLocks noChangeArrowheads="1"/>
          </p:cNvSpPr>
          <p:nvPr/>
        </p:nvSpPr>
        <p:spPr bwMode="auto">
          <a:xfrm>
            <a:off x="577850" y="1524000"/>
            <a:ext cx="3511550" cy="641350"/>
          </a:xfrm>
          <a:prstGeom prst="rect">
            <a:avLst/>
          </a:prstGeom>
          <a:noFill/>
          <a:ln w="9525">
            <a:noFill/>
            <a:miter lim="800000"/>
            <a:headEnd/>
            <a:tailEnd/>
          </a:ln>
          <a:effectLst/>
        </p:spPr>
        <p:txBody>
          <a:bodyPr wrap="none">
            <a:spAutoFit/>
          </a:bodyPr>
          <a:lstStyle/>
          <a:p>
            <a:r>
              <a:rPr lang="en-GB" sz="3600" b="1">
                <a:solidFill>
                  <a:srgbClr val="972D3A"/>
                </a:solidFill>
                <a:latin typeface="Arial" pitchFamily="34" charset="0"/>
              </a:rPr>
              <a:t>Annotator Staff</a:t>
            </a:r>
          </a:p>
        </p:txBody>
      </p:sp>
      <p:graphicFrame>
        <p:nvGraphicFramePr>
          <p:cNvPr id="414939" name="Group 219"/>
          <p:cNvGraphicFramePr>
            <a:graphicFrameLocks noGrp="1"/>
          </p:cNvGraphicFramePr>
          <p:nvPr/>
        </p:nvGraphicFramePr>
        <p:xfrm>
          <a:off x="5638800" y="2362200"/>
          <a:ext cx="3200400" cy="2278063"/>
        </p:xfrm>
        <a:graphic>
          <a:graphicData uri="http://schemas.openxmlformats.org/drawingml/2006/table">
            <a:tbl>
              <a:tblPr/>
              <a:tblGrid>
                <a:gridCol w="1219200"/>
                <a:gridCol w="914400"/>
                <a:gridCol w="1066800"/>
              </a:tblGrid>
              <a:tr h="676275">
                <a:tc>
                  <a:txBody>
                    <a:bodyPr/>
                    <a:lstStyle/>
                    <a:p>
                      <a:pPr marL="0" marR="0" lvl="0" indent="0" algn="ctr" defTabSz="914400" rtl="0" eaLnBrk="1" fontAlgn="base" latinLnBrk="0" hangingPunct="1">
                        <a:lnSpc>
                          <a:spcPct val="100000"/>
                        </a:lnSpc>
                        <a:spcBef>
                          <a:spcPct val="30000"/>
                        </a:spcBef>
                        <a:spcAft>
                          <a:spcPct val="0"/>
                        </a:spcAft>
                        <a:buClrTx/>
                        <a:buSzTx/>
                        <a:buFont typeface="Wingdings" pitchFamily="2" charset="2"/>
                        <a:buNone/>
                        <a:tabLst/>
                      </a:pPr>
                      <a:endParaRPr kumimoji="0" lang="en-US" sz="2400" b="1" i="0" u="none" strike="noStrike" cap="none" normalizeH="0" baseline="0" smtClean="0">
                        <a:ln>
                          <a:noFill/>
                        </a:ln>
                        <a:solidFill>
                          <a:schemeClr val="accent2"/>
                        </a:solidFill>
                        <a:effectLst/>
                        <a:latin typeface="Arial" pitchFamily="34" charset="0"/>
                      </a:endParaRPr>
                    </a:p>
                  </a:txBody>
                  <a:tcPr anchor="ctr" horzOverflow="overflow">
                    <a:lnL w="28575" cap="flat" cmpd="sng" algn="ctr">
                      <a:solidFill>
                        <a:srgbClr val="679966"/>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rgbClr val="679966"/>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679966">
                        <a:alpha val="50000"/>
                      </a:srgbClr>
                    </a:solidFill>
                  </a:tcPr>
                </a:tc>
                <a:tc>
                  <a:txBody>
                    <a:bodyPr/>
                    <a:lstStyle/>
                    <a:p>
                      <a:pPr marL="0" marR="0" lvl="0" indent="0" algn="ctr" defTabSz="914400" rtl="0" eaLnBrk="1" fontAlgn="base" latinLnBrk="0" hangingPunct="1">
                        <a:lnSpc>
                          <a:spcPct val="100000"/>
                        </a:lnSpc>
                        <a:spcBef>
                          <a:spcPct val="30000"/>
                        </a:spcBef>
                        <a:spcAft>
                          <a:spcPct val="0"/>
                        </a:spcAft>
                        <a:buClrTx/>
                        <a:buSzTx/>
                        <a:buFont typeface="Wingdings" pitchFamily="2" charset="2"/>
                        <a:buNone/>
                        <a:tabLst/>
                      </a:pPr>
                      <a:r>
                        <a:rPr kumimoji="0" lang="en-GB" sz="2400" b="1" i="0" u="none" strike="noStrike" cap="none" normalizeH="0" baseline="0" smtClean="0">
                          <a:ln>
                            <a:noFill/>
                          </a:ln>
                          <a:solidFill>
                            <a:schemeClr val="bg1"/>
                          </a:solidFill>
                          <a:effectLst/>
                          <a:latin typeface="Arial" pitchFamily="34" charset="0"/>
                        </a:rPr>
                        <a:t>2002</a:t>
                      </a:r>
                      <a:endParaRPr kumimoji="0" lang="en-US" sz="2400" b="1" i="0" u="none" strike="noStrike" cap="none" normalizeH="0" baseline="0" smtClean="0">
                        <a:ln>
                          <a:noFill/>
                        </a:ln>
                        <a:solidFill>
                          <a:schemeClr val="bg1"/>
                        </a:solidFill>
                        <a:effectLst/>
                        <a:latin typeface="Arial" pitchFamily="34" charset="0"/>
                      </a:endParaRPr>
                    </a:p>
                  </a:txBody>
                  <a:tcPr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rgbClr val="679966"/>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679966"/>
                    </a:solidFill>
                  </a:tcPr>
                </a:tc>
                <a:tc>
                  <a:txBody>
                    <a:bodyPr/>
                    <a:lstStyle/>
                    <a:p>
                      <a:pPr marL="0" marR="0" lvl="0" indent="0" algn="ctr" defTabSz="914400" rtl="0" eaLnBrk="1" fontAlgn="base" latinLnBrk="0" hangingPunct="1">
                        <a:lnSpc>
                          <a:spcPct val="100000"/>
                        </a:lnSpc>
                        <a:spcBef>
                          <a:spcPct val="30000"/>
                        </a:spcBef>
                        <a:spcAft>
                          <a:spcPct val="0"/>
                        </a:spcAft>
                        <a:buClrTx/>
                        <a:buSzTx/>
                        <a:buFont typeface="Wingdings" pitchFamily="2" charset="2"/>
                        <a:buNone/>
                        <a:tabLst/>
                      </a:pPr>
                      <a:r>
                        <a:rPr kumimoji="0" lang="en-US" sz="2400" b="1" i="0" u="none" strike="noStrike" cap="none" normalizeH="0" baseline="0" smtClean="0">
                          <a:ln>
                            <a:noFill/>
                          </a:ln>
                          <a:solidFill>
                            <a:schemeClr val="bg1"/>
                          </a:solidFill>
                          <a:effectLst/>
                          <a:latin typeface="Arial" pitchFamily="34" charset="0"/>
                        </a:rPr>
                        <a:t>2005</a:t>
                      </a:r>
                    </a:p>
                  </a:txBody>
                  <a:tcPr anchor="ctr" horzOverflow="overflow">
                    <a:lnL w="28575" cap="flat" cmpd="sng" algn="ctr">
                      <a:solidFill>
                        <a:schemeClr val="bg1"/>
                      </a:solidFill>
                      <a:prstDash val="solid"/>
                      <a:round/>
                      <a:headEnd type="none" w="med" len="med"/>
                      <a:tailEnd type="none" w="med" len="med"/>
                    </a:lnL>
                    <a:lnR w="28575" cap="flat" cmpd="sng" algn="ctr">
                      <a:solidFill>
                        <a:srgbClr val="679966"/>
                      </a:solidFill>
                      <a:prstDash val="solid"/>
                      <a:round/>
                      <a:headEnd type="none" w="med" len="med"/>
                      <a:tailEnd type="none" w="med" len="med"/>
                    </a:lnR>
                    <a:lnT w="28575" cap="flat" cmpd="sng" algn="ctr">
                      <a:solidFill>
                        <a:srgbClr val="679966"/>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679966"/>
                    </a:solidFill>
                  </a:tcPr>
                </a:tc>
              </a:tr>
              <a:tr h="523875">
                <a:tc>
                  <a:txBody>
                    <a:bodyPr/>
                    <a:lstStyle/>
                    <a:p>
                      <a:pPr marL="0" marR="0" lvl="0" indent="0" algn="l" defTabSz="914400" rtl="0" eaLnBrk="1" fontAlgn="base" latinLnBrk="0" hangingPunct="1">
                        <a:lnSpc>
                          <a:spcPct val="100000"/>
                        </a:lnSpc>
                        <a:spcBef>
                          <a:spcPct val="30000"/>
                        </a:spcBef>
                        <a:spcAft>
                          <a:spcPct val="0"/>
                        </a:spcAft>
                        <a:buClrTx/>
                        <a:buSzTx/>
                        <a:buFont typeface="Wingdings" pitchFamily="2" charset="2"/>
                        <a:buNone/>
                        <a:tabLst/>
                      </a:pPr>
                      <a:r>
                        <a:rPr kumimoji="0" lang="en-US" sz="2400" b="1" i="0" u="none" strike="noStrike" cap="none" normalizeH="0" baseline="0" smtClean="0">
                          <a:ln>
                            <a:noFill/>
                          </a:ln>
                          <a:solidFill>
                            <a:schemeClr val="bg1"/>
                          </a:solidFill>
                          <a:effectLst/>
                          <a:latin typeface="Arial" pitchFamily="34" charset="0"/>
                        </a:rPr>
                        <a:t>RCSB</a:t>
                      </a:r>
                    </a:p>
                  </a:txBody>
                  <a:tcPr anchor="ctr" horzOverflow="overflow">
                    <a:lnL w="28575" cap="flat" cmpd="sng" algn="ctr">
                      <a:solidFill>
                        <a:srgbClr val="679966"/>
                      </a:solidFill>
                      <a:prstDash val="solid"/>
                      <a:round/>
                      <a:headEnd type="none" w="med" len="med"/>
                      <a:tailEnd type="none" w="med" len="med"/>
                    </a:lnL>
                    <a:lnR w="28575" cap="flat" cmpd="sng" algn="ctr">
                      <a:solidFill>
                        <a:srgbClr val="679966"/>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679966"/>
                    </a:solidFill>
                  </a:tcPr>
                </a:tc>
                <a:tc>
                  <a:txBody>
                    <a:bodyPr/>
                    <a:lstStyle/>
                    <a:p>
                      <a:pPr marL="0" marR="0" lvl="0" indent="0" algn="ctr" defTabSz="914400" rtl="0" eaLnBrk="1" fontAlgn="base" latinLnBrk="0" hangingPunct="1">
                        <a:lnSpc>
                          <a:spcPct val="100000"/>
                        </a:lnSpc>
                        <a:spcBef>
                          <a:spcPct val="30000"/>
                        </a:spcBef>
                        <a:spcAft>
                          <a:spcPct val="0"/>
                        </a:spcAft>
                        <a:buClrTx/>
                        <a:buSzTx/>
                        <a:buFont typeface="Wingdings" pitchFamily="2" charset="2"/>
                        <a:buNone/>
                        <a:tabLst/>
                      </a:pPr>
                      <a:r>
                        <a:rPr kumimoji="0" lang="en-US" sz="2400" b="1" i="0" u="none" strike="noStrike" cap="none" normalizeH="0" baseline="0" smtClean="0">
                          <a:ln>
                            <a:noFill/>
                          </a:ln>
                          <a:solidFill>
                            <a:schemeClr val="accent2"/>
                          </a:solidFill>
                          <a:effectLst/>
                          <a:latin typeface="Arial" pitchFamily="34" charset="0"/>
                        </a:rPr>
                        <a:t>9</a:t>
                      </a:r>
                    </a:p>
                  </a:txBody>
                  <a:tcPr anchor="ctr" horzOverflow="overflow">
                    <a:lnL w="28575" cap="flat" cmpd="sng" algn="ctr">
                      <a:solidFill>
                        <a:srgbClr val="679966"/>
                      </a:solidFill>
                      <a:prstDash val="solid"/>
                      <a:round/>
                      <a:headEnd type="none" w="med" len="med"/>
                      <a:tailEnd type="none" w="med" len="med"/>
                    </a:lnL>
                    <a:lnR w="28575" cap="flat" cmpd="sng" algn="ctr">
                      <a:solidFill>
                        <a:srgbClr val="679966"/>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rgbClr val="6799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0000"/>
                        </a:spcBef>
                        <a:spcAft>
                          <a:spcPct val="0"/>
                        </a:spcAft>
                        <a:buClrTx/>
                        <a:buSzTx/>
                        <a:buFont typeface="Wingdings" pitchFamily="2" charset="2"/>
                        <a:buNone/>
                        <a:tabLst/>
                      </a:pPr>
                      <a:r>
                        <a:rPr kumimoji="0" lang="en-US" sz="2400" b="1" i="0" u="none" strike="noStrike" cap="none" normalizeH="0" baseline="0" smtClean="0">
                          <a:ln>
                            <a:noFill/>
                          </a:ln>
                          <a:solidFill>
                            <a:schemeClr val="accent2"/>
                          </a:solidFill>
                          <a:effectLst/>
                          <a:latin typeface="Arial" pitchFamily="34" charset="0"/>
                        </a:rPr>
                        <a:t>9</a:t>
                      </a:r>
                    </a:p>
                  </a:txBody>
                  <a:tcPr anchor="ctr" horzOverflow="overflow">
                    <a:lnL w="28575" cap="flat" cmpd="sng" algn="ctr">
                      <a:solidFill>
                        <a:srgbClr val="679966"/>
                      </a:solidFill>
                      <a:prstDash val="solid"/>
                      <a:round/>
                      <a:headEnd type="none" w="med" len="med"/>
                      <a:tailEnd type="none" w="med" len="med"/>
                    </a:lnL>
                    <a:lnR w="28575" cap="flat" cmpd="sng" algn="ctr">
                      <a:solidFill>
                        <a:srgbClr val="679966"/>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rgbClr val="679966"/>
                      </a:solidFill>
                      <a:prstDash val="solid"/>
                      <a:round/>
                      <a:headEnd type="none" w="med" len="med"/>
                      <a:tailEnd type="none" w="med" len="med"/>
                    </a:lnB>
                    <a:lnTlToBr>
                      <a:noFill/>
                    </a:lnTlToBr>
                    <a:lnBlToTr>
                      <a:noFill/>
                    </a:lnBlToTr>
                    <a:noFill/>
                  </a:tcPr>
                </a:tc>
              </a:tr>
              <a:tr h="552450">
                <a:tc>
                  <a:txBody>
                    <a:bodyPr/>
                    <a:lstStyle/>
                    <a:p>
                      <a:pPr marL="0" marR="0" lvl="0" indent="0" algn="l" defTabSz="914400" rtl="0" eaLnBrk="1" fontAlgn="base" latinLnBrk="0" hangingPunct="1">
                        <a:lnSpc>
                          <a:spcPct val="100000"/>
                        </a:lnSpc>
                        <a:spcBef>
                          <a:spcPct val="30000"/>
                        </a:spcBef>
                        <a:spcAft>
                          <a:spcPct val="0"/>
                        </a:spcAft>
                        <a:buClrTx/>
                        <a:buSzTx/>
                        <a:buFont typeface="Wingdings" pitchFamily="2" charset="2"/>
                        <a:buNone/>
                        <a:tabLst/>
                      </a:pPr>
                      <a:r>
                        <a:rPr kumimoji="0" lang="en-US" sz="2400" b="1" i="0" u="none" strike="noStrike" cap="none" normalizeH="0" baseline="0" smtClean="0">
                          <a:ln>
                            <a:noFill/>
                          </a:ln>
                          <a:solidFill>
                            <a:schemeClr val="bg1"/>
                          </a:solidFill>
                          <a:effectLst/>
                          <a:latin typeface="Arial" pitchFamily="34" charset="0"/>
                        </a:rPr>
                        <a:t>PDBj</a:t>
                      </a:r>
                    </a:p>
                  </a:txBody>
                  <a:tcPr anchor="ctr" horzOverflow="overflow">
                    <a:lnL w="28575" cap="flat" cmpd="sng" algn="ctr">
                      <a:solidFill>
                        <a:srgbClr val="679966"/>
                      </a:solidFill>
                      <a:prstDash val="solid"/>
                      <a:round/>
                      <a:headEnd type="none" w="med" len="med"/>
                      <a:tailEnd type="none" w="med" len="med"/>
                    </a:lnL>
                    <a:lnR w="28575" cap="flat" cmpd="sng" algn="ctr">
                      <a:solidFill>
                        <a:srgbClr val="679966"/>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679966"/>
                    </a:solidFill>
                  </a:tcPr>
                </a:tc>
                <a:tc>
                  <a:txBody>
                    <a:bodyPr/>
                    <a:lstStyle/>
                    <a:p>
                      <a:pPr marL="0" marR="0" lvl="0" indent="0" algn="ctr" defTabSz="914400" rtl="0" eaLnBrk="1" fontAlgn="base" latinLnBrk="0" hangingPunct="1">
                        <a:lnSpc>
                          <a:spcPct val="100000"/>
                        </a:lnSpc>
                        <a:spcBef>
                          <a:spcPct val="30000"/>
                        </a:spcBef>
                        <a:spcAft>
                          <a:spcPct val="0"/>
                        </a:spcAft>
                        <a:buClrTx/>
                        <a:buSzTx/>
                        <a:buFont typeface="Wingdings" pitchFamily="2" charset="2"/>
                        <a:buNone/>
                        <a:tabLst/>
                      </a:pPr>
                      <a:r>
                        <a:rPr kumimoji="0" lang="en-US" sz="2400" b="1" i="0" u="none" strike="noStrike" cap="none" normalizeH="0" baseline="0" smtClean="0">
                          <a:ln>
                            <a:noFill/>
                          </a:ln>
                          <a:solidFill>
                            <a:schemeClr val="accent2"/>
                          </a:solidFill>
                          <a:effectLst/>
                          <a:latin typeface="Arial" pitchFamily="34" charset="0"/>
                        </a:rPr>
                        <a:t>5</a:t>
                      </a:r>
                    </a:p>
                  </a:txBody>
                  <a:tcPr anchor="ctr" horzOverflow="overflow">
                    <a:lnL w="28575" cap="flat" cmpd="sng" algn="ctr">
                      <a:solidFill>
                        <a:srgbClr val="679966"/>
                      </a:solidFill>
                      <a:prstDash val="solid"/>
                      <a:round/>
                      <a:headEnd type="none" w="med" len="med"/>
                      <a:tailEnd type="none" w="med" len="med"/>
                    </a:lnL>
                    <a:lnR w="28575" cap="flat" cmpd="sng" algn="ctr">
                      <a:solidFill>
                        <a:srgbClr val="679966"/>
                      </a:solidFill>
                      <a:prstDash val="solid"/>
                      <a:round/>
                      <a:headEnd type="none" w="med" len="med"/>
                      <a:tailEnd type="none" w="med" len="med"/>
                    </a:lnR>
                    <a:lnT w="28575" cap="flat" cmpd="sng" algn="ctr">
                      <a:solidFill>
                        <a:srgbClr val="679966"/>
                      </a:solidFill>
                      <a:prstDash val="solid"/>
                      <a:round/>
                      <a:headEnd type="none" w="med" len="med"/>
                      <a:tailEnd type="none" w="med" len="med"/>
                    </a:lnT>
                    <a:lnB w="28575" cap="flat" cmpd="sng" algn="ctr">
                      <a:solidFill>
                        <a:srgbClr val="6799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0000"/>
                        </a:spcBef>
                        <a:spcAft>
                          <a:spcPct val="0"/>
                        </a:spcAft>
                        <a:buClrTx/>
                        <a:buSzTx/>
                        <a:buFont typeface="Wingdings" pitchFamily="2" charset="2"/>
                        <a:buNone/>
                        <a:tabLst/>
                      </a:pPr>
                      <a:r>
                        <a:rPr kumimoji="0" lang="en-US" sz="2400" b="1" i="0" u="none" strike="noStrike" cap="none" normalizeH="0" baseline="0" smtClean="0">
                          <a:ln>
                            <a:noFill/>
                          </a:ln>
                          <a:solidFill>
                            <a:schemeClr val="accent2"/>
                          </a:solidFill>
                          <a:effectLst/>
                          <a:latin typeface="Arial" pitchFamily="34" charset="0"/>
                        </a:rPr>
                        <a:t>5</a:t>
                      </a:r>
                    </a:p>
                  </a:txBody>
                  <a:tcPr anchor="ctr" horzOverflow="overflow">
                    <a:lnL w="28575" cap="flat" cmpd="sng" algn="ctr">
                      <a:solidFill>
                        <a:srgbClr val="679966"/>
                      </a:solidFill>
                      <a:prstDash val="solid"/>
                      <a:round/>
                      <a:headEnd type="none" w="med" len="med"/>
                      <a:tailEnd type="none" w="med" len="med"/>
                    </a:lnL>
                    <a:lnR w="28575" cap="flat" cmpd="sng" algn="ctr">
                      <a:solidFill>
                        <a:srgbClr val="679966"/>
                      </a:solidFill>
                      <a:prstDash val="solid"/>
                      <a:round/>
                      <a:headEnd type="none" w="med" len="med"/>
                      <a:tailEnd type="none" w="med" len="med"/>
                    </a:lnR>
                    <a:lnT w="28575" cap="flat" cmpd="sng" algn="ctr">
                      <a:solidFill>
                        <a:srgbClr val="679966"/>
                      </a:solidFill>
                      <a:prstDash val="solid"/>
                      <a:round/>
                      <a:headEnd type="none" w="med" len="med"/>
                      <a:tailEnd type="none" w="med" len="med"/>
                    </a:lnT>
                    <a:lnB w="28575" cap="flat" cmpd="sng" algn="ctr">
                      <a:solidFill>
                        <a:srgbClr val="679966"/>
                      </a:solidFill>
                      <a:prstDash val="solid"/>
                      <a:round/>
                      <a:headEnd type="none" w="med" len="med"/>
                      <a:tailEnd type="none" w="med" len="med"/>
                    </a:lnB>
                    <a:lnTlToBr>
                      <a:noFill/>
                    </a:lnTlToBr>
                    <a:lnBlToTr>
                      <a:noFill/>
                    </a:lnBlToTr>
                    <a:noFill/>
                  </a:tcPr>
                </a:tc>
              </a:tr>
              <a:tr h="525463">
                <a:tc>
                  <a:txBody>
                    <a:bodyPr/>
                    <a:lstStyle/>
                    <a:p>
                      <a:pPr marL="0" marR="0" lvl="0" indent="0" algn="l" defTabSz="914400" rtl="0" eaLnBrk="1" fontAlgn="base" latinLnBrk="0" hangingPunct="1">
                        <a:lnSpc>
                          <a:spcPct val="100000"/>
                        </a:lnSpc>
                        <a:spcBef>
                          <a:spcPct val="30000"/>
                        </a:spcBef>
                        <a:spcAft>
                          <a:spcPct val="0"/>
                        </a:spcAft>
                        <a:buClrTx/>
                        <a:buSzTx/>
                        <a:buFont typeface="Wingdings" pitchFamily="2" charset="2"/>
                        <a:buNone/>
                        <a:tabLst/>
                      </a:pPr>
                      <a:r>
                        <a:rPr kumimoji="0" lang="en-US" sz="2400" b="1" i="0" u="none" strike="noStrike" cap="none" normalizeH="0" baseline="0" smtClean="0">
                          <a:ln>
                            <a:noFill/>
                          </a:ln>
                          <a:solidFill>
                            <a:schemeClr val="bg1"/>
                          </a:solidFill>
                          <a:effectLst/>
                          <a:latin typeface="Arial" pitchFamily="34" charset="0"/>
                        </a:rPr>
                        <a:t>MSD</a:t>
                      </a:r>
                    </a:p>
                  </a:txBody>
                  <a:tcPr anchor="ctr" horzOverflow="overflow">
                    <a:lnL w="28575" cap="flat" cmpd="sng" algn="ctr">
                      <a:solidFill>
                        <a:srgbClr val="679966"/>
                      </a:solidFill>
                      <a:prstDash val="solid"/>
                      <a:round/>
                      <a:headEnd type="none" w="med" len="med"/>
                      <a:tailEnd type="none" w="med" len="med"/>
                    </a:lnL>
                    <a:lnR w="28575" cap="flat" cmpd="sng" algn="ctr">
                      <a:solidFill>
                        <a:srgbClr val="679966"/>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rgbClr val="679966"/>
                      </a:solidFill>
                      <a:prstDash val="solid"/>
                      <a:round/>
                      <a:headEnd type="none" w="med" len="med"/>
                      <a:tailEnd type="none" w="med" len="med"/>
                    </a:lnB>
                    <a:lnTlToBr>
                      <a:noFill/>
                    </a:lnTlToBr>
                    <a:lnBlToTr>
                      <a:noFill/>
                    </a:lnBlToTr>
                    <a:solidFill>
                      <a:srgbClr val="679966"/>
                    </a:solidFill>
                  </a:tcPr>
                </a:tc>
                <a:tc>
                  <a:txBody>
                    <a:bodyPr/>
                    <a:lstStyle/>
                    <a:p>
                      <a:pPr marL="0" marR="0" lvl="0" indent="0" algn="ctr" defTabSz="914400" rtl="0" eaLnBrk="1" fontAlgn="base" latinLnBrk="0" hangingPunct="1">
                        <a:lnSpc>
                          <a:spcPct val="100000"/>
                        </a:lnSpc>
                        <a:spcBef>
                          <a:spcPct val="30000"/>
                        </a:spcBef>
                        <a:spcAft>
                          <a:spcPct val="0"/>
                        </a:spcAft>
                        <a:buClrTx/>
                        <a:buSzTx/>
                        <a:buFont typeface="Wingdings" pitchFamily="2" charset="2"/>
                        <a:buNone/>
                        <a:tabLst/>
                      </a:pPr>
                      <a:r>
                        <a:rPr kumimoji="0" lang="en-US" sz="2400" b="1" i="0" u="none" strike="noStrike" cap="none" normalizeH="0" baseline="0" smtClean="0">
                          <a:ln>
                            <a:noFill/>
                          </a:ln>
                          <a:solidFill>
                            <a:schemeClr val="accent2"/>
                          </a:solidFill>
                          <a:effectLst/>
                          <a:latin typeface="Arial" pitchFamily="34" charset="0"/>
                        </a:rPr>
                        <a:t>5</a:t>
                      </a:r>
                    </a:p>
                  </a:txBody>
                  <a:tcPr anchor="ctr" horzOverflow="overflow">
                    <a:lnL w="28575" cap="flat" cmpd="sng" algn="ctr">
                      <a:solidFill>
                        <a:srgbClr val="679966"/>
                      </a:solidFill>
                      <a:prstDash val="solid"/>
                      <a:round/>
                      <a:headEnd type="none" w="med" len="med"/>
                      <a:tailEnd type="none" w="med" len="med"/>
                    </a:lnL>
                    <a:lnR w="28575" cap="flat" cmpd="sng" algn="ctr">
                      <a:solidFill>
                        <a:srgbClr val="679966"/>
                      </a:solidFill>
                      <a:prstDash val="solid"/>
                      <a:round/>
                      <a:headEnd type="none" w="med" len="med"/>
                      <a:tailEnd type="none" w="med" len="med"/>
                    </a:lnR>
                    <a:lnT w="28575" cap="flat" cmpd="sng" algn="ctr">
                      <a:solidFill>
                        <a:srgbClr val="679966"/>
                      </a:solidFill>
                      <a:prstDash val="solid"/>
                      <a:round/>
                      <a:headEnd type="none" w="med" len="med"/>
                      <a:tailEnd type="none" w="med" len="med"/>
                    </a:lnT>
                    <a:lnB w="28575" cap="flat" cmpd="sng" algn="ctr">
                      <a:solidFill>
                        <a:srgbClr val="6799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0000"/>
                        </a:spcBef>
                        <a:spcAft>
                          <a:spcPct val="0"/>
                        </a:spcAft>
                        <a:buClrTx/>
                        <a:buSzTx/>
                        <a:buFont typeface="Wingdings" pitchFamily="2" charset="2"/>
                        <a:buNone/>
                        <a:tabLst/>
                      </a:pPr>
                      <a:r>
                        <a:rPr kumimoji="0" lang="en-US" sz="2400" b="1" i="0" u="none" strike="noStrike" cap="none" normalizeH="0" baseline="0" smtClean="0">
                          <a:ln>
                            <a:noFill/>
                          </a:ln>
                          <a:solidFill>
                            <a:schemeClr val="accent2"/>
                          </a:solidFill>
                          <a:effectLst/>
                          <a:latin typeface="Arial" pitchFamily="34" charset="0"/>
                        </a:rPr>
                        <a:t>4</a:t>
                      </a:r>
                    </a:p>
                  </a:txBody>
                  <a:tcPr anchor="ctr" horzOverflow="overflow">
                    <a:lnL w="28575" cap="flat" cmpd="sng" algn="ctr">
                      <a:solidFill>
                        <a:srgbClr val="679966"/>
                      </a:solidFill>
                      <a:prstDash val="solid"/>
                      <a:round/>
                      <a:headEnd type="none" w="med" len="med"/>
                      <a:tailEnd type="none" w="med" len="med"/>
                    </a:lnL>
                    <a:lnR w="28575" cap="flat" cmpd="sng" algn="ctr">
                      <a:solidFill>
                        <a:srgbClr val="679966"/>
                      </a:solidFill>
                      <a:prstDash val="solid"/>
                      <a:round/>
                      <a:headEnd type="none" w="med" len="med"/>
                      <a:tailEnd type="none" w="med" len="med"/>
                    </a:lnR>
                    <a:lnT w="28575" cap="flat" cmpd="sng" algn="ctr">
                      <a:solidFill>
                        <a:srgbClr val="679966"/>
                      </a:solidFill>
                      <a:prstDash val="solid"/>
                      <a:round/>
                      <a:headEnd type="none" w="med" len="med"/>
                      <a:tailEnd type="none" w="med" len="med"/>
                    </a:lnT>
                    <a:lnB w="28575" cap="flat" cmpd="sng" algn="ctr">
                      <a:solidFill>
                        <a:srgbClr val="679966"/>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advClick="0" advTm="3000">
    <p:cover dir="d"/>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70" name="Text Box 2"/>
          <p:cNvSpPr txBox="1">
            <a:spLocks noChangeArrowheads="1"/>
          </p:cNvSpPr>
          <p:nvPr/>
        </p:nvSpPr>
        <p:spPr bwMode="auto">
          <a:xfrm>
            <a:off x="561975" y="2232025"/>
            <a:ext cx="8534400" cy="4071938"/>
          </a:xfrm>
          <a:prstGeom prst="rect">
            <a:avLst/>
          </a:prstGeom>
          <a:noFill/>
          <a:ln w="9525">
            <a:noFill/>
            <a:miter lim="800000"/>
            <a:headEnd/>
            <a:tailEnd/>
          </a:ln>
          <a:effectLst/>
        </p:spPr>
        <p:txBody>
          <a:bodyPr>
            <a:spAutoFit/>
          </a:bodyPr>
          <a:lstStyle/>
          <a:p>
            <a:pPr marL="347663" indent="-347663">
              <a:lnSpc>
                <a:spcPct val="90000"/>
              </a:lnSpc>
              <a:spcBef>
                <a:spcPct val="20000"/>
              </a:spcBef>
              <a:buFont typeface="Wingdings" pitchFamily="2" charset="2"/>
              <a:buChar char="§"/>
              <a:tabLst>
                <a:tab pos="347663" algn="l"/>
              </a:tabLst>
            </a:pPr>
            <a:r>
              <a:rPr lang="en-GB">
                <a:solidFill>
                  <a:schemeClr val="accent2"/>
                </a:solidFill>
                <a:latin typeface="Arial" pitchFamily="34" charset="0"/>
              </a:rPr>
              <a:t>Considerable automation in both ADIT and Autodep4</a:t>
            </a:r>
          </a:p>
          <a:p>
            <a:pPr marL="347663" indent="-347663">
              <a:lnSpc>
                <a:spcPct val="90000"/>
              </a:lnSpc>
              <a:spcBef>
                <a:spcPct val="20000"/>
              </a:spcBef>
              <a:buFont typeface="Wingdings" pitchFamily="2" charset="2"/>
              <a:buChar char="§"/>
              <a:tabLst>
                <a:tab pos="347663" algn="l"/>
              </a:tabLst>
            </a:pPr>
            <a:r>
              <a:rPr lang="en-GB">
                <a:solidFill>
                  <a:schemeClr val="accent2"/>
                </a:solidFill>
                <a:latin typeface="Arial" pitchFamily="34" charset="0"/>
              </a:rPr>
              <a:t>However, increasing problems with depositors depending upon the annotation process to reveal problems in validation</a:t>
            </a:r>
          </a:p>
          <a:p>
            <a:pPr marL="347663" indent="-347663">
              <a:lnSpc>
                <a:spcPct val="90000"/>
              </a:lnSpc>
              <a:spcBef>
                <a:spcPct val="20000"/>
              </a:spcBef>
              <a:buFont typeface="Wingdings" pitchFamily="2" charset="2"/>
              <a:buChar char="§"/>
              <a:tabLst>
                <a:tab pos="347663" algn="l"/>
              </a:tabLst>
            </a:pPr>
            <a:r>
              <a:rPr lang="en-GB">
                <a:solidFill>
                  <a:schemeClr val="accent2"/>
                </a:solidFill>
                <a:latin typeface="Arial" pitchFamily="34" charset="0"/>
              </a:rPr>
              <a:t>Many submissions involve re-refinement after deposition and annotation processing and re-submission of coordinates</a:t>
            </a:r>
          </a:p>
          <a:p>
            <a:pPr marL="347663" indent="-347663">
              <a:lnSpc>
                <a:spcPct val="90000"/>
              </a:lnSpc>
              <a:spcBef>
                <a:spcPct val="20000"/>
              </a:spcBef>
              <a:buFont typeface="Wingdings" pitchFamily="2" charset="2"/>
              <a:buChar char="§"/>
              <a:tabLst>
                <a:tab pos="347663" algn="l"/>
              </a:tabLst>
            </a:pPr>
            <a:r>
              <a:rPr lang="en-GB">
                <a:solidFill>
                  <a:schemeClr val="accent2"/>
                </a:solidFill>
                <a:latin typeface="Arial" pitchFamily="34" charset="0"/>
              </a:rPr>
              <a:t>This requires considerably more work for annotation staff</a:t>
            </a:r>
          </a:p>
          <a:p>
            <a:pPr marL="347663" indent="-347663">
              <a:lnSpc>
                <a:spcPct val="90000"/>
              </a:lnSpc>
              <a:spcBef>
                <a:spcPct val="20000"/>
              </a:spcBef>
              <a:buFont typeface="Wingdings" pitchFamily="2" charset="2"/>
              <a:buChar char="§"/>
              <a:tabLst>
                <a:tab pos="347663" algn="l"/>
              </a:tabLst>
            </a:pPr>
            <a:r>
              <a:rPr lang="en-GB">
                <a:solidFill>
                  <a:schemeClr val="accent2"/>
                </a:solidFill>
                <a:latin typeface="Arial" pitchFamily="34" charset="0"/>
              </a:rPr>
              <a:t>Both submissions tools not primarily designed for                    re-submissions of coordinates which arrive by email</a:t>
            </a:r>
          </a:p>
          <a:p>
            <a:pPr marL="347663" indent="-347663">
              <a:lnSpc>
                <a:spcPct val="90000"/>
              </a:lnSpc>
              <a:spcBef>
                <a:spcPct val="20000"/>
              </a:spcBef>
              <a:buFont typeface="Wingdings" pitchFamily="2" charset="2"/>
              <a:buChar char="§"/>
              <a:tabLst>
                <a:tab pos="347663" algn="l"/>
              </a:tabLst>
            </a:pPr>
            <a:r>
              <a:rPr lang="en-GB">
                <a:solidFill>
                  <a:schemeClr val="accent2"/>
                </a:solidFill>
                <a:latin typeface="Arial" pitchFamily="34" charset="0"/>
              </a:rPr>
              <a:t>At MSD, turn-around for processing is slowing down </a:t>
            </a:r>
          </a:p>
        </p:txBody>
      </p:sp>
      <p:sp>
        <p:nvSpPr>
          <p:cNvPr id="416771" name="Text Box 3"/>
          <p:cNvSpPr txBox="1">
            <a:spLocks noChangeArrowheads="1"/>
          </p:cNvSpPr>
          <p:nvPr/>
        </p:nvSpPr>
        <p:spPr bwMode="auto">
          <a:xfrm>
            <a:off x="581025" y="1492250"/>
            <a:ext cx="4095750" cy="641350"/>
          </a:xfrm>
          <a:prstGeom prst="rect">
            <a:avLst/>
          </a:prstGeom>
          <a:noFill/>
          <a:ln w="9525">
            <a:noFill/>
            <a:miter lim="800000"/>
            <a:headEnd/>
            <a:tailEnd/>
          </a:ln>
          <a:effectLst/>
        </p:spPr>
        <p:txBody>
          <a:bodyPr wrap="none">
            <a:spAutoFit/>
          </a:bodyPr>
          <a:lstStyle/>
          <a:p>
            <a:r>
              <a:rPr lang="en-GB" sz="3600" b="1">
                <a:solidFill>
                  <a:srgbClr val="972D3A"/>
                </a:solidFill>
                <a:latin typeface="Arial" pitchFamily="34" charset="0"/>
              </a:rPr>
              <a:t>Lack of Validation</a:t>
            </a:r>
          </a:p>
        </p:txBody>
      </p:sp>
    </p:spTree>
  </p:cSld>
  <p:clrMapOvr>
    <a:masterClrMapping/>
  </p:clrMapOvr>
  <p:transition advClick="0" advTm="3000">
    <p:cover dir="d"/>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8" name="Rectangle 2"/>
          <p:cNvSpPr>
            <a:spLocks noChangeArrowheads="1"/>
          </p:cNvSpPr>
          <p:nvPr/>
        </p:nvSpPr>
        <p:spPr bwMode="auto">
          <a:xfrm>
            <a:off x="533400" y="1676400"/>
            <a:ext cx="6934200" cy="609600"/>
          </a:xfrm>
          <a:prstGeom prst="rect">
            <a:avLst/>
          </a:prstGeom>
          <a:noFill/>
          <a:ln w="9525">
            <a:noFill/>
            <a:miter lim="800000"/>
            <a:headEnd/>
            <a:tailEnd/>
          </a:ln>
          <a:effectLst/>
        </p:spPr>
        <p:txBody>
          <a:bodyPr anchor="ctr"/>
          <a:lstStyle/>
          <a:p>
            <a:pPr eaLnBrk="1" hangingPunct="1"/>
            <a:r>
              <a:rPr lang="en-US" altLang="ja-JP" sz="3600" b="1">
                <a:solidFill>
                  <a:srgbClr val="801718"/>
                </a:solidFill>
                <a:latin typeface="Arial" pitchFamily="34" charset="0"/>
                <a:ea typeface="ＭＳ Ｐゴシック" pitchFamily="84" charset="-128"/>
              </a:rPr>
              <a:t>Deposition Issues</a:t>
            </a:r>
          </a:p>
          <a:p>
            <a:pPr eaLnBrk="1" hangingPunct="1">
              <a:lnSpc>
                <a:spcPct val="40000"/>
              </a:lnSpc>
            </a:pPr>
            <a:endParaRPr lang="ja-JP" altLang="en-US" sz="3600" b="1">
              <a:solidFill>
                <a:srgbClr val="801718"/>
              </a:solidFill>
              <a:latin typeface="Arial" pitchFamily="34" charset="0"/>
              <a:ea typeface="ＭＳ Ｐゴシック" pitchFamily="84" charset="-128"/>
            </a:endParaRPr>
          </a:p>
        </p:txBody>
      </p:sp>
      <p:sp>
        <p:nvSpPr>
          <p:cNvPr id="418819" name="Text Box 3"/>
          <p:cNvSpPr txBox="1">
            <a:spLocks noChangeArrowheads="1"/>
          </p:cNvSpPr>
          <p:nvPr/>
        </p:nvSpPr>
        <p:spPr bwMode="auto">
          <a:xfrm>
            <a:off x="576263" y="2298700"/>
            <a:ext cx="7712075" cy="2611438"/>
          </a:xfrm>
          <a:prstGeom prst="rect">
            <a:avLst/>
          </a:prstGeom>
          <a:noFill/>
          <a:ln w="9525">
            <a:noFill/>
            <a:miter lim="800000"/>
            <a:headEnd/>
            <a:tailEnd/>
          </a:ln>
          <a:effectLst/>
        </p:spPr>
        <p:txBody>
          <a:bodyPr>
            <a:spAutoFit/>
          </a:bodyPr>
          <a:lstStyle/>
          <a:p>
            <a:pPr defTabSz="285750">
              <a:spcBef>
                <a:spcPct val="30000"/>
              </a:spcBef>
            </a:pPr>
            <a:r>
              <a:rPr lang="en-GB" b="1">
                <a:solidFill>
                  <a:schemeClr val="accent2"/>
                </a:solidFill>
                <a:latin typeface="Arial" pitchFamily="34" charset="0"/>
              </a:rPr>
              <a:t>Require help in:</a:t>
            </a:r>
          </a:p>
          <a:p>
            <a:pPr defTabSz="285750">
              <a:spcBef>
                <a:spcPct val="30000"/>
              </a:spcBef>
              <a:buFont typeface="Wingdings" pitchFamily="2" charset="2"/>
              <a:buChar char="§"/>
            </a:pPr>
            <a:r>
              <a:rPr lang="en-GB">
                <a:solidFill>
                  <a:schemeClr val="accent2"/>
                </a:solidFill>
                <a:latin typeface="Arial" pitchFamily="34" charset="0"/>
              </a:rPr>
              <a:t>  Request pre-validation prior to submission</a:t>
            </a:r>
            <a:endParaRPr lang="en-GB"/>
          </a:p>
          <a:p>
            <a:pPr defTabSz="285750">
              <a:spcBef>
                <a:spcPct val="30000"/>
              </a:spcBef>
              <a:buFont typeface="Wingdings" pitchFamily="2" charset="2"/>
              <a:buChar char="§"/>
            </a:pPr>
            <a:r>
              <a:rPr lang="en-GB">
                <a:solidFill>
                  <a:schemeClr val="accent2"/>
                </a:solidFill>
                <a:latin typeface="Arial" pitchFamily="34" charset="0"/>
              </a:rPr>
              <a:t>  More effort has to be carried out by depositors</a:t>
            </a:r>
          </a:p>
          <a:p>
            <a:pPr defTabSz="285750">
              <a:spcBef>
                <a:spcPct val="30000"/>
              </a:spcBef>
              <a:buFont typeface="Wingdings" pitchFamily="2" charset="2"/>
              <a:buChar char="§"/>
            </a:pPr>
            <a:r>
              <a:rPr lang="en-GB">
                <a:solidFill>
                  <a:schemeClr val="accent2"/>
                </a:solidFill>
                <a:latin typeface="Arial" pitchFamily="34" charset="0"/>
              </a:rPr>
              <a:t>  Expand user education activities – take up any 	opportunity to present validation and deposition 	talks 	at structural biology meetings</a:t>
            </a:r>
          </a:p>
        </p:txBody>
      </p:sp>
    </p:spTree>
  </p:cSld>
  <p:clrMapOvr>
    <a:masterClrMapping/>
  </p:clrMapOvr>
  <p:transition advClick="0" advTm="3000">
    <p:cover dir="d"/>
  </p:transition>
  <p:timing>
    <p:tnLst>
      <p:par>
        <p:cTn id="1" dur="indefinite" restart="never" nodeType="tmRoot"/>
      </p:par>
    </p:tnLst>
  </p:timing>
</p:sld>
</file>

<file path=ppt/theme/theme1.xml><?xml version="1.0" encoding="utf-8"?>
<a:theme xmlns:a="http://schemas.openxmlformats.org/drawingml/2006/main" name="wwPDB">
  <a:themeElements>
    <a:clrScheme name="wwPDB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wwPDB">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84" charset="0"/>
          </a:defRPr>
        </a:defPPr>
      </a:lstStyle>
    </a:lnDef>
  </a:objectDefaults>
  <a:extraClrSchemeLst>
    <a:extraClrScheme>
      <a:clrScheme name="wwPDB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wPDB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wwPDB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wPDB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wPDB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wPDB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wPDB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wPDB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wPDB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wPDB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wPDB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wPDB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wwPDB-line">
  <a:themeElements>
    <a:clrScheme name="wwPDB-lin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wwPDB-lin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84" charset="0"/>
          </a:defRPr>
        </a:defPPr>
      </a:lstStyle>
    </a:lnDef>
  </a:objectDefaults>
  <a:extraClrSchemeLst>
    <a:extraClrScheme>
      <a:clrScheme name="wwPDB-lin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wPDB-lin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wwPDB-lin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wPDB-lin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wPDB-lin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wPDB-lin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wPDB-lin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wPDB-lin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wPDB-lin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wPDB-lin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wPDB-lin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wPDB-lin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TotalTime>
  <Words>2578</Words>
  <Application>Microsoft Office PowerPoint</Application>
  <PresentationFormat>On-screen Show (4:3)</PresentationFormat>
  <Paragraphs>394</Paragraphs>
  <Slides>55</Slides>
  <Notes>54</Notes>
  <HiddenSlides>0</HiddenSlides>
  <MMClips>0</MMClips>
  <ScaleCrop>false</ScaleCrop>
  <HeadingPairs>
    <vt:vector size="8" baseType="variant">
      <vt:variant>
        <vt:lpstr>Fonts Used</vt:lpstr>
      </vt:variant>
      <vt:variant>
        <vt:i4>9</vt:i4>
      </vt:variant>
      <vt:variant>
        <vt:lpstr>Theme</vt:lpstr>
      </vt:variant>
      <vt:variant>
        <vt:i4>2</vt:i4>
      </vt:variant>
      <vt:variant>
        <vt:lpstr>Embedded OLE Servers</vt:lpstr>
      </vt:variant>
      <vt:variant>
        <vt:i4>1</vt:i4>
      </vt:variant>
      <vt:variant>
        <vt:lpstr>Slide Titles</vt:lpstr>
      </vt:variant>
      <vt:variant>
        <vt:i4>55</vt:i4>
      </vt:variant>
    </vt:vector>
  </HeadingPairs>
  <TitlesOfParts>
    <vt:vector size="67" baseType="lpstr">
      <vt:lpstr>Times</vt:lpstr>
      <vt:lpstr>Arial</vt:lpstr>
      <vt:lpstr>Wingdings</vt:lpstr>
      <vt:lpstr>ＭＳ Ｐゴシック</vt:lpstr>
      <vt:lpstr>Osaka</vt:lpstr>
      <vt:lpstr>Lucida Grande</vt:lpstr>
      <vt:lpstr>Symbol</vt:lpstr>
      <vt:lpstr>Courier New</vt:lpstr>
      <vt:lpstr>Courier</vt:lpstr>
      <vt:lpstr>wwPDB</vt:lpstr>
      <vt:lpstr>wwPDB-line</vt:lpstr>
      <vt:lpstr>Microsoft Excel Chart</vt:lpstr>
      <vt:lpstr>Slide 1</vt:lpstr>
      <vt:lpstr>Slide 2</vt:lpstr>
      <vt:lpstr>Mission</vt:lpstr>
      <vt:lpstr>Guidelines and Responsibilities </vt:lpstr>
      <vt:lpstr>Maintain Format Standards</vt:lpstr>
      <vt:lpstr>Progress Report</vt:lpstr>
      <vt:lpstr>Slide 7</vt:lpstr>
      <vt:lpstr>Slide 8</vt:lpstr>
      <vt:lpstr>Slide 9</vt:lpstr>
      <vt:lpstr>Slide 10</vt:lpstr>
      <vt:lpstr>Time-stamped Record of PDB</vt:lpstr>
      <vt:lpstr>PDB Uniformity</vt:lpstr>
      <vt:lpstr>Slide 13</vt:lpstr>
      <vt:lpstr>Ligands</vt:lpstr>
      <vt:lpstr>Strategy</vt:lpstr>
      <vt:lpstr>Systematic comparison</vt:lpstr>
      <vt:lpstr>Results</vt:lpstr>
      <vt:lpstr>Slide 18</vt:lpstr>
      <vt:lpstr>Slide 19</vt:lpstr>
      <vt:lpstr>Slide 20</vt:lpstr>
      <vt:lpstr>Slide 21</vt:lpstr>
      <vt:lpstr>Slide 22</vt:lpstr>
      <vt:lpstr>Slide 23</vt:lpstr>
      <vt:lpstr>Slide 24</vt:lpstr>
      <vt:lpstr>Slide 25</vt:lpstr>
      <vt:lpstr>Slide 26</vt:lpstr>
      <vt:lpstr>Slide 27</vt:lpstr>
      <vt:lpstr>Citations </vt:lpstr>
      <vt:lpstr>Citations </vt:lpstr>
      <vt:lpstr>Strategy (1)</vt:lpstr>
      <vt:lpstr>Strategy (2)</vt:lpstr>
      <vt:lpstr>Cooperation in the wwPDB</vt:lpstr>
      <vt:lpstr>Results</vt:lpstr>
      <vt:lpstr>Next Action </vt:lpstr>
      <vt:lpstr>Slide 35</vt:lpstr>
      <vt:lpstr>NMR Depositions</vt:lpstr>
      <vt:lpstr>BMRB Interactions</vt:lpstr>
      <vt:lpstr>Collaboration between                         BMRB and PDBj </vt:lpstr>
      <vt:lpstr>Slide 39</vt:lpstr>
      <vt:lpstr>wwPDB and EM</vt:lpstr>
      <vt:lpstr>wwPDB and EM</vt:lpstr>
      <vt:lpstr>wwPDB and EM</vt:lpstr>
      <vt:lpstr>wwPDB and EM</vt:lpstr>
      <vt:lpstr>wwPDB and EM</vt:lpstr>
      <vt:lpstr>wwPDB and EM</vt:lpstr>
      <vt:lpstr>wwPDB and EM</vt:lpstr>
      <vt:lpstr>Slide 47</vt:lpstr>
      <vt:lpstr>Models in the PDB</vt:lpstr>
      <vt:lpstr>The Ambiguities</vt:lpstr>
      <vt:lpstr>Finding a solution</vt:lpstr>
      <vt:lpstr>Slide 51</vt:lpstr>
      <vt:lpstr>Slide 52</vt:lpstr>
      <vt:lpstr>Slide 53</vt:lpstr>
      <vt:lpstr>Slide 54</vt:lpstr>
      <vt:lpstr>Slide 55</vt:lpstr>
    </vt:vector>
  </TitlesOfParts>
  <Company>Christine Zardecki</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Vondrasek</cp:lastModifiedBy>
  <cp:revision>1</cp:revision>
  <cp:lastPrinted>2006-10-06T14:04:46Z</cp:lastPrinted>
  <dcterms:modified xsi:type="dcterms:W3CDTF">2016-02-23T09:33:15Z</dcterms:modified>
</cp:coreProperties>
</file>