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323" r:id="rId33"/>
    <p:sldId id="324" r:id="rId34"/>
    <p:sldId id="325" r:id="rId35"/>
    <p:sldId id="326" r:id="rId36"/>
    <p:sldId id="327" r:id="rId37"/>
    <p:sldId id="328" r:id="rId38"/>
    <p:sldId id="329" r:id="rId39"/>
    <p:sldId id="288" r:id="rId40"/>
    <p:sldId id="289" r:id="rId41"/>
    <p:sldId id="290" r:id="rId42"/>
    <p:sldId id="304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0" r:id="rId59"/>
    <p:sldId id="321" r:id="rId60"/>
    <p:sldId id="322" r:id="rId61"/>
    <p:sldId id="291" r:id="rId62"/>
    <p:sldId id="292" r:id="rId63"/>
    <p:sldId id="293" r:id="rId64"/>
    <p:sldId id="294" r:id="rId65"/>
    <p:sldId id="295" r:id="rId66"/>
    <p:sldId id="296" r:id="rId67"/>
    <p:sldId id="297" r:id="rId68"/>
    <p:sldId id="298" r:id="rId69"/>
    <p:sldId id="299" r:id="rId70"/>
    <p:sldId id="300" r:id="rId7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60C021-5C40-40B2-AEAD-6E91D856FF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819B8C-D56F-4ABF-A28E-2F16D40633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93A8F-1E8B-42EE-A8A2-D44499504C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AC8AE7-59A0-4E06-AD7F-0ACD4AA2CB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072F7-C6CA-445D-9DA7-A3ECE60CDC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137928-B4E2-4915-B2E2-47AF82AC75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7E0A1F-4525-44F8-8D76-EEA32058EA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AD6A7-AA16-454C-BD8A-B03CC4FF45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C89B4F-9B2D-4708-8C75-74F7A9D7C1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8CA9FF-2682-43BE-8181-E92CB8DAF7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6E22B-38A0-4256-891E-BA1EB5226E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C62C5A9-409C-4034-A321-7657A7B742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I:\homolgy_docking_lecture\docking\3ptb-ben.mpeg" TargetMode="External"/><Relationship Id="rId4" Type="http://schemas.openxmlformats.org/officeDocument/2006/relationships/image" Target="../media/image6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I:\homolgy_docking_lecture\docking\2cpp-cam.mpeg" TargetMode="External"/><Relationship Id="rId4" Type="http://schemas.openxmlformats.org/officeDocument/2006/relationships/image" Target="../media/image7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I:\homolgy_docking_lecture\docking\2mcp-pc.mpeg" TargetMode="External"/><Relationship Id="rId4" Type="http://schemas.openxmlformats.org/officeDocument/2006/relationships/image" Target="../media/image7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I:\homolgy_docking_lecture\docking\1stp-btn-1.mpeg" TargetMode="External"/><Relationship Id="rId4" Type="http://schemas.openxmlformats.org/officeDocument/2006/relationships/image" Target="../media/image7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I:\homolgy_docking_lecture\docking\1hvr.mpeg" TargetMode="External"/><Relationship Id="rId4" Type="http://schemas.openxmlformats.org/officeDocument/2006/relationships/image" Target="../media/image7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I:\homolgy_docking_lecture\docking\4hmg_sip.mpeg" TargetMode="External"/><Relationship Id="rId4" Type="http://schemas.openxmlformats.org/officeDocument/2006/relationships/image" Target="../media/image7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609600"/>
            <a:ext cx="6781800" cy="503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3048000" y="3733800"/>
            <a:ext cx="2971800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/>
              <a:t>jiri.vondrasek@uochb.cas.cz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5388" y="942975"/>
            <a:ext cx="67532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9188" y="881063"/>
            <a:ext cx="6905625" cy="509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890588"/>
            <a:ext cx="685800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4900" y="862013"/>
            <a:ext cx="6934200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7763" y="895350"/>
            <a:ext cx="6848475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885825"/>
            <a:ext cx="6819900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885825"/>
            <a:ext cx="6819900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525" y="904875"/>
            <a:ext cx="683895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900113"/>
            <a:ext cx="6819900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6813" y="885825"/>
            <a:ext cx="6810375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6338" y="890588"/>
            <a:ext cx="6791325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1575" y="890588"/>
            <a:ext cx="680085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9188" y="876300"/>
            <a:ext cx="69056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904875"/>
            <a:ext cx="681990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876300"/>
            <a:ext cx="68199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6813" y="900113"/>
            <a:ext cx="6810375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904875"/>
            <a:ext cx="681990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525" y="904875"/>
            <a:ext cx="683895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5863" y="904875"/>
            <a:ext cx="6772275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525" y="866775"/>
            <a:ext cx="6838950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750" y="862013"/>
            <a:ext cx="7048500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876300"/>
            <a:ext cx="68199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525" y="881063"/>
            <a:ext cx="6838950" cy="509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7288" y="904875"/>
            <a:ext cx="6829425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1575" y="876300"/>
            <a:ext cx="68008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1575" y="919163"/>
            <a:ext cx="6800850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525" y="890588"/>
            <a:ext cx="683895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7288" y="876300"/>
            <a:ext cx="6829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525" y="890588"/>
            <a:ext cx="683895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3925" y="819150"/>
            <a:ext cx="7296150" cy="52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2895600" y="304800"/>
            <a:ext cx="3244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http://cluspro.bu.edu/login.php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81000"/>
            <a:ext cx="7477125" cy="583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3075" y="0"/>
            <a:ext cx="7400925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600200"/>
            <a:ext cx="2312988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84138"/>
            <a:ext cx="7086600" cy="676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200"/>
            <a:ext cx="8839200" cy="456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Text Box 5"/>
          <p:cNvSpPr txBox="1">
            <a:spLocks noChangeArrowheads="1"/>
          </p:cNvSpPr>
          <p:nvPr/>
        </p:nvSpPr>
        <p:spPr bwMode="auto">
          <a:xfrm>
            <a:off x="3413125" y="646113"/>
            <a:ext cx="1987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http://foldx.crg.es/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7763" y="976313"/>
            <a:ext cx="6848475" cy="490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Text Box 5"/>
          <p:cNvSpPr txBox="1">
            <a:spLocks noChangeArrowheads="1"/>
          </p:cNvSpPr>
          <p:nvPr/>
        </p:nvSpPr>
        <p:spPr bwMode="auto">
          <a:xfrm>
            <a:off x="1203325" y="417513"/>
            <a:ext cx="3930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http://troll.med.unc.edu/eris/login.php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3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914400"/>
            <a:ext cx="8820150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8700" y="781050"/>
            <a:ext cx="7086600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4343400" y="3048000"/>
            <a:ext cx="23622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0"/>
            <a:ext cx="9163050" cy="533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91600" cy="299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154363"/>
            <a:ext cx="8553450" cy="370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7200"/>
            <a:ext cx="89916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3ptb-ben.mpe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26670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9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19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8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1987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762000"/>
            <a:ext cx="736282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2cpp-cam.mpe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28194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9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09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6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0963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85800"/>
            <a:ext cx="89916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2mcp-pc.mpe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25908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9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99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3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9939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457200"/>
            <a:ext cx="7362825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1stp-btn-1.mpe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3600" y="26670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9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89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1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8915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457200"/>
            <a:ext cx="8858250" cy="171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1hvr.mpe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29718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8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78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891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7891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838200"/>
            <a:ext cx="396240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4hmg_sip.mpe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27432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8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68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86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686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11</Words>
  <Application>Microsoft Office PowerPoint</Application>
  <PresentationFormat>On-screen Show (4:3)</PresentationFormat>
  <Paragraphs>4</Paragraphs>
  <Slides>70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3" baseType="lpstr">
      <vt:lpstr>Arial</vt:lpstr>
      <vt:lpstr>Calibri</vt:lpstr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</vt:vector>
  </TitlesOfParts>
  <Company>IOCB AS CR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vond</dc:creator>
  <cp:lastModifiedBy>Vondrasek</cp:lastModifiedBy>
  <cp:revision>8</cp:revision>
  <dcterms:created xsi:type="dcterms:W3CDTF">2009-04-01T20:37:10Z</dcterms:created>
  <dcterms:modified xsi:type="dcterms:W3CDTF">2015-05-05T13:14:49Z</dcterms:modified>
</cp:coreProperties>
</file>